
<file path=[Content_Types].xml><?xml version="1.0" encoding="utf-8"?>
<Types xmlns="http://schemas.openxmlformats.org/package/2006/content-types">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1"/>
  </p:notesMasterIdLst>
  <p:sldIdLst>
    <p:sldId id="256" r:id="rId5"/>
    <p:sldId id="269" r:id="rId6"/>
    <p:sldId id="260" r:id="rId7"/>
    <p:sldId id="259" r:id="rId8"/>
    <p:sldId id="262" r:id="rId9"/>
    <p:sldId id="272" r:id="rId10"/>
    <p:sldId id="264" r:id="rId11"/>
    <p:sldId id="265" r:id="rId12"/>
    <p:sldId id="273" r:id="rId13"/>
    <p:sldId id="274" r:id="rId14"/>
    <p:sldId id="266" r:id="rId15"/>
    <p:sldId id="267" r:id="rId16"/>
    <p:sldId id="268" r:id="rId17"/>
    <p:sldId id="261" r:id="rId18"/>
    <p:sldId id="275" r:id="rId19"/>
    <p:sldId id="270"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5282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381CB59-E978-4A5D-949F-A2D631789703}" v="17" dt="2025-05-06T23:42:00.435"/>
    <p1510:client id="{75800D64-521D-4BD1-90CC-70C3C3C7FD01}" v="4021" dt="2025-05-07T01:23:13.69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showGuides="1">
      <p:cViewPr varScale="1">
        <p:scale>
          <a:sx n="66" d="100"/>
          <a:sy n="66" d="100"/>
        </p:scale>
        <p:origin x="0" y="0"/>
      </p:cViewPr>
      <p:guideLst>
        <p:guide orient="horz" pos="2160"/>
        <p:guide pos="3840"/>
      </p:guideLst>
    </p:cSldViewPr>
  </p:slide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6/11/relationships/changesInfo" Target="changesInfos/changesInfo1.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uest User" userId="S::urn:spo:anon#d9a8c8c93b9f70b396e28b8f25651b47da663eeffbfdf3199557082676de8c9d::" providerId="AD" clId="Web-{81E80901-F6F3-5F9B-8798-491226544B45}"/>
    <pc:docChg chg="modSld">
      <pc:chgData name="Guest User" userId="S::urn:spo:anon#d9a8c8c93b9f70b396e28b8f25651b47da663eeffbfdf3199557082676de8c9d::" providerId="AD" clId="Web-{81E80901-F6F3-5F9B-8798-491226544B45}" dt="2025-04-28T01:05:16.162" v="3" actId="20577"/>
      <pc:docMkLst>
        <pc:docMk/>
      </pc:docMkLst>
      <pc:sldChg chg="modSp">
        <pc:chgData name="Guest User" userId="S::urn:spo:anon#d9a8c8c93b9f70b396e28b8f25651b47da663eeffbfdf3199557082676de8c9d::" providerId="AD" clId="Web-{81E80901-F6F3-5F9B-8798-491226544B45}" dt="2025-04-28T01:05:16.162" v="3" actId="20577"/>
        <pc:sldMkLst>
          <pc:docMk/>
          <pc:sldMk cId="1031149914" sldId="256"/>
        </pc:sldMkLst>
        <pc:spChg chg="mod">
          <ac:chgData name="Guest User" userId="S::urn:spo:anon#d9a8c8c93b9f70b396e28b8f25651b47da663eeffbfdf3199557082676de8c9d::" providerId="AD" clId="Web-{81E80901-F6F3-5F9B-8798-491226544B45}" dt="2025-04-28T01:05:16.162" v="3" actId="20577"/>
          <ac:spMkLst>
            <pc:docMk/>
            <pc:sldMk cId="1031149914" sldId="256"/>
            <ac:spMk id="15" creationId="{D5E06A90-DCD3-E18D-99F7-7EBF64718910}"/>
          </ac:spMkLst>
        </pc:spChg>
      </pc:sldChg>
    </pc:docChg>
  </pc:docChgLst>
  <pc:docChgLst>
    <pc:chgData name="Brett Goodyer" userId="S::brett.goodyer@businessvals.com.au::5e6a84ed-15a5-4669-bc27-940af7760e7f" providerId="AD" clId="Web-{D8ED909A-4908-4568-5BE8-3C47E192FAFB}"/>
    <pc:docChg chg="delSld modSld">
      <pc:chgData name="Brett Goodyer" userId="S::brett.goodyer@businessvals.com.au::5e6a84ed-15a5-4669-bc27-940af7760e7f" providerId="AD" clId="Web-{D8ED909A-4908-4568-5BE8-3C47E192FAFB}" dt="2025-03-10T01:01:21.412" v="2723"/>
      <pc:docMkLst>
        <pc:docMk/>
      </pc:docMkLst>
      <pc:sldChg chg="modNotes">
        <pc:chgData name="Brett Goodyer" userId="S::brett.goodyer@businessvals.com.au::5e6a84ed-15a5-4669-bc27-940af7760e7f" providerId="AD" clId="Web-{D8ED909A-4908-4568-5BE8-3C47E192FAFB}" dt="2025-03-10T00:34:16.602" v="32"/>
        <pc:sldMkLst>
          <pc:docMk/>
          <pc:sldMk cId="1031149914" sldId="256"/>
        </pc:sldMkLst>
      </pc:sldChg>
      <pc:sldChg chg="modSp modNotes">
        <pc:chgData name="Brett Goodyer" userId="S::brett.goodyer@businessvals.com.au::5e6a84ed-15a5-4669-bc27-940af7760e7f" providerId="AD" clId="Web-{D8ED909A-4908-4568-5BE8-3C47E192FAFB}" dt="2025-03-10T00:49:33.034" v="1209"/>
        <pc:sldMkLst>
          <pc:docMk/>
          <pc:sldMk cId="405786352" sldId="259"/>
        </pc:sldMkLst>
        <pc:spChg chg="mod">
          <ac:chgData name="Brett Goodyer" userId="S::brett.goodyer@businessvals.com.au::5e6a84ed-15a5-4669-bc27-940af7760e7f" providerId="AD" clId="Web-{D8ED909A-4908-4568-5BE8-3C47E192FAFB}" dt="2025-03-10T00:40:49.410" v="751" actId="20577"/>
          <ac:spMkLst>
            <pc:docMk/>
            <pc:sldMk cId="405786352" sldId="259"/>
            <ac:spMk id="35" creationId="{AC195EBC-7816-2D15-9982-18E78C71A29C}"/>
          </ac:spMkLst>
        </pc:spChg>
        <pc:spChg chg="mod">
          <ac:chgData name="Brett Goodyer" userId="S::brett.goodyer@businessvals.com.au::5e6a84ed-15a5-4669-bc27-940af7760e7f" providerId="AD" clId="Web-{D8ED909A-4908-4568-5BE8-3C47E192FAFB}" dt="2025-03-10T00:45:28.746" v="785" actId="20577"/>
          <ac:spMkLst>
            <pc:docMk/>
            <pc:sldMk cId="405786352" sldId="259"/>
            <ac:spMk id="46" creationId="{9CA3CD15-5901-6765-A927-B34A0E7902B9}"/>
          </ac:spMkLst>
        </pc:spChg>
        <pc:spChg chg="mod">
          <ac:chgData name="Brett Goodyer" userId="S::brett.goodyer@businessvals.com.au::5e6a84ed-15a5-4669-bc27-940af7760e7f" providerId="AD" clId="Web-{D8ED909A-4908-4568-5BE8-3C47E192FAFB}" dt="2025-03-10T00:46:33.451" v="809" actId="20577"/>
          <ac:spMkLst>
            <pc:docMk/>
            <pc:sldMk cId="405786352" sldId="259"/>
            <ac:spMk id="47" creationId="{6CBE81FA-1194-43C8-CFA0-EBCEA1334B31}"/>
          </ac:spMkLst>
        </pc:spChg>
      </pc:sldChg>
      <pc:sldChg chg="delSp modSp modNotes">
        <pc:chgData name="Brett Goodyer" userId="S::brett.goodyer@businessvals.com.au::5e6a84ed-15a5-4669-bc27-940af7760e7f" providerId="AD" clId="Web-{D8ED909A-4908-4568-5BE8-3C47E192FAFB}" dt="2025-03-10T00:40:34.878" v="747"/>
        <pc:sldMkLst>
          <pc:docMk/>
          <pc:sldMk cId="2670721167" sldId="260"/>
        </pc:sldMkLst>
        <pc:spChg chg="mod">
          <ac:chgData name="Brett Goodyer" userId="S::brett.goodyer@businessvals.com.au::5e6a84ed-15a5-4669-bc27-940af7760e7f" providerId="AD" clId="Web-{D8ED909A-4908-4568-5BE8-3C47E192FAFB}" dt="2025-03-10T00:40:03.502" v="686" actId="20577"/>
          <ac:spMkLst>
            <pc:docMk/>
            <pc:sldMk cId="2670721167" sldId="260"/>
            <ac:spMk id="25" creationId="{CDC4B235-E354-70E8-F104-9848A75AB092}"/>
          </ac:spMkLst>
        </pc:spChg>
      </pc:sldChg>
      <pc:sldChg chg="modSp modNotes">
        <pc:chgData name="Brett Goodyer" userId="S::brett.goodyer@businessvals.com.au::5e6a84ed-15a5-4669-bc27-940af7760e7f" providerId="AD" clId="Web-{D8ED909A-4908-4568-5BE8-3C47E192FAFB}" dt="2025-03-10T00:53:59.025" v="1858"/>
        <pc:sldMkLst>
          <pc:docMk/>
          <pc:sldMk cId="2927290188" sldId="262"/>
        </pc:sldMkLst>
        <pc:spChg chg="mod">
          <ac:chgData name="Brett Goodyer" userId="S::brett.goodyer@businessvals.com.au::5e6a84ed-15a5-4669-bc27-940af7760e7f" providerId="AD" clId="Web-{D8ED909A-4908-4568-5BE8-3C47E192FAFB}" dt="2025-03-10T00:53:17.524" v="1751" actId="20577"/>
          <ac:spMkLst>
            <pc:docMk/>
            <pc:sldMk cId="2927290188" sldId="262"/>
            <ac:spMk id="23" creationId="{CE1C3212-8018-9F41-A048-6BB34B1381C5}"/>
          </ac:spMkLst>
        </pc:spChg>
        <pc:spChg chg="mod">
          <ac:chgData name="Brett Goodyer" userId="S::brett.goodyer@businessvals.com.au::5e6a84ed-15a5-4669-bc27-940af7760e7f" providerId="AD" clId="Web-{D8ED909A-4908-4568-5BE8-3C47E192FAFB}" dt="2025-03-10T00:53:11.555" v="1748" actId="20577"/>
          <ac:spMkLst>
            <pc:docMk/>
            <pc:sldMk cId="2927290188" sldId="262"/>
            <ac:spMk id="25" creationId="{AEE25B84-AE36-2A64-18BC-656C8740688B}"/>
          </ac:spMkLst>
        </pc:spChg>
      </pc:sldChg>
      <pc:sldChg chg="del">
        <pc:chgData name="Brett Goodyer" userId="S::brett.goodyer@businessvals.com.au::5e6a84ed-15a5-4669-bc27-940af7760e7f" providerId="AD" clId="Web-{D8ED909A-4908-4568-5BE8-3C47E192FAFB}" dt="2025-03-10T00:54:41.073" v="1859"/>
        <pc:sldMkLst>
          <pc:docMk/>
          <pc:sldMk cId="2603574606" sldId="263"/>
        </pc:sldMkLst>
      </pc:sldChg>
      <pc:sldChg chg="modNotes">
        <pc:chgData name="Brett Goodyer" userId="S::brett.goodyer@businessvals.com.au::5e6a84ed-15a5-4669-bc27-940af7760e7f" providerId="AD" clId="Web-{D8ED909A-4908-4568-5BE8-3C47E192FAFB}" dt="2025-03-10T00:55:50.981" v="2025"/>
        <pc:sldMkLst>
          <pc:docMk/>
          <pc:sldMk cId="3920689194" sldId="264"/>
        </pc:sldMkLst>
      </pc:sldChg>
      <pc:sldChg chg="modNotes">
        <pc:chgData name="Brett Goodyer" userId="S::brett.goodyer@businessvals.com.au::5e6a84ed-15a5-4669-bc27-940af7760e7f" providerId="AD" clId="Web-{D8ED909A-4908-4568-5BE8-3C47E192FAFB}" dt="2025-03-10T00:57:44.719" v="2310"/>
        <pc:sldMkLst>
          <pc:docMk/>
          <pc:sldMk cId="992151446" sldId="265"/>
        </pc:sldMkLst>
      </pc:sldChg>
      <pc:sldChg chg="modNotes">
        <pc:chgData name="Brett Goodyer" userId="S::brett.goodyer@businessvals.com.au::5e6a84ed-15a5-4669-bc27-940af7760e7f" providerId="AD" clId="Web-{D8ED909A-4908-4568-5BE8-3C47E192FAFB}" dt="2025-03-10T01:00:48.443" v="2688"/>
        <pc:sldMkLst>
          <pc:docMk/>
          <pc:sldMk cId="1928006201" sldId="266"/>
        </pc:sldMkLst>
      </pc:sldChg>
      <pc:sldChg chg="modSp">
        <pc:chgData name="Brett Goodyer" userId="S::brett.goodyer@businessvals.com.au::5e6a84ed-15a5-4669-bc27-940af7760e7f" providerId="AD" clId="Web-{D8ED909A-4908-4568-5BE8-3C47E192FAFB}" dt="2025-03-10T00:43:17.023" v="767" actId="20577"/>
        <pc:sldMkLst>
          <pc:docMk/>
          <pc:sldMk cId="811311826" sldId="267"/>
        </pc:sldMkLst>
        <pc:spChg chg="mod">
          <ac:chgData name="Brett Goodyer" userId="S::brett.goodyer@businessvals.com.au::5e6a84ed-15a5-4669-bc27-940af7760e7f" providerId="AD" clId="Web-{D8ED909A-4908-4568-5BE8-3C47E192FAFB}" dt="2025-03-10T00:43:17.023" v="767" actId="20577"/>
          <ac:spMkLst>
            <pc:docMk/>
            <pc:sldMk cId="811311826" sldId="267"/>
            <ac:spMk id="38" creationId="{EBD191FB-5708-1FBD-AFDB-41B2ECB73196}"/>
          </ac:spMkLst>
        </pc:spChg>
      </pc:sldChg>
      <pc:sldChg chg="modNotes">
        <pc:chgData name="Brett Goodyer" userId="S::brett.goodyer@businessvals.com.au::5e6a84ed-15a5-4669-bc27-940af7760e7f" providerId="AD" clId="Web-{D8ED909A-4908-4568-5BE8-3C47E192FAFB}" dt="2025-03-10T01:01:21.412" v="2723"/>
        <pc:sldMkLst>
          <pc:docMk/>
          <pc:sldMk cId="3763132241" sldId="268"/>
        </pc:sldMkLst>
      </pc:sldChg>
      <pc:sldChg chg="delSp modSp modNotes">
        <pc:chgData name="Brett Goodyer" userId="S::brett.goodyer@businessvals.com.au::5e6a84ed-15a5-4669-bc27-940af7760e7f" providerId="AD" clId="Web-{D8ED909A-4908-4568-5BE8-3C47E192FAFB}" dt="2025-03-10T00:39:56.862" v="676" actId="20577"/>
        <pc:sldMkLst>
          <pc:docMk/>
          <pc:sldMk cId="311285180" sldId="269"/>
        </pc:sldMkLst>
        <pc:spChg chg="mod">
          <ac:chgData name="Brett Goodyer" userId="S::brett.goodyer@businessvals.com.au::5e6a84ed-15a5-4669-bc27-940af7760e7f" providerId="AD" clId="Web-{D8ED909A-4908-4568-5BE8-3C47E192FAFB}" dt="2025-03-10T00:39:56.862" v="676" actId="20577"/>
          <ac:spMkLst>
            <pc:docMk/>
            <pc:sldMk cId="311285180" sldId="269"/>
            <ac:spMk id="13" creationId="{68871F1F-A24B-33CA-E66A-ED5CED8E496A}"/>
          </ac:spMkLst>
        </pc:spChg>
      </pc:sldChg>
    </pc:docChg>
  </pc:docChgLst>
  <pc:docChgLst>
    <pc:chgData name="Arrielle Richards" userId="077e285c-2723-452e-8817-84177eeba2ee" providerId="ADAL" clId="{333C3208-396A-4206-A9B8-EF6239D72236}"/>
    <pc:docChg chg="undo custSel addSld delSld modSld sldOrd">
      <pc:chgData name="Arrielle Richards" userId="077e285c-2723-452e-8817-84177eeba2ee" providerId="ADAL" clId="{333C3208-396A-4206-A9B8-EF6239D72236}" dt="2025-03-10T01:21:44.243" v="6022"/>
      <pc:docMkLst>
        <pc:docMk/>
      </pc:docMkLst>
      <pc:sldChg chg="addSp delSp modSp mod">
        <pc:chgData name="Arrielle Richards" userId="077e285c-2723-452e-8817-84177eeba2ee" providerId="ADAL" clId="{333C3208-396A-4206-A9B8-EF6239D72236}" dt="2025-03-10T01:20:14.510" v="6016" actId="1076"/>
        <pc:sldMkLst>
          <pc:docMk/>
          <pc:sldMk cId="1031149914" sldId="256"/>
        </pc:sldMkLst>
        <pc:spChg chg="add mod">
          <ac:chgData name="Arrielle Richards" userId="077e285c-2723-452e-8817-84177eeba2ee" providerId="ADAL" clId="{333C3208-396A-4206-A9B8-EF6239D72236}" dt="2025-03-06T04:16:11.095" v="5983" actId="1076"/>
          <ac:spMkLst>
            <pc:docMk/>
            <pc:sldMk cId="1031149914" sldId="256"/>
            <ac:spMk id="12" creationId="{11AAA4A7-52B4-94A8-7787-3F2271ABB943}"/>
          </ac:spMkLst>
        </pc:spChg>
        <pc:spChg chg="add mod">
          <ac:chgData name="Arrielle Richards" userId="077e285c-2723-452e-8817-84177eeba2ee" providerId="ADAL" clId="{333C3208-396A-4206-A9B8-EF6239D72236}" dt="2025-03-06T04:15:48.256" v="5977" actId="1076"/>
          <ac:spMkLst>
            <pc:docMk/>
            <pc:sldMk cId="1031149914" sldId="256"/>
            <ac:spMk id="15" creationId="{D5E06A90-DCD3-E18D-99F7-7EBF64718910}"/>
          </ac:spMkLst>
        </pc:spChg>
        <pc:picChg chg="add mod">
          <ac:chgData name="Arrielle Richards" userId="077e285c-2723-452e-8817-84177eeba2ee" providerId="ADAL" clId="{333C3208-396A-4206-A9B8-EF6239D72236}" dt="2025-03-06T04:04:29.212" v="5636"/>
          <ac:picMkLst>
            <pc:docMk/>
            <pc:sldMk cId="1031149914" sldId="256"/>
            <ac:picMk id="2" creationId="{188588C3-D613-AD31-1C81-29A1CB124BC8}"/>
          </ac:picMkLst>
        </pc:picChg>
        <pc:picChg chg="add mod">
          <ac:chgData name="Arrielle Richards" userId="077e285c-2723-452e-8817-84177eeba2ee" providerId="ADAL" clId="{333C3208-396A-4206-A9B8-EF6239D72236}" dt="2025-03-06T04:04:59.656" v="5650" actId="1035"/>
          <ac:picMkLst>
            <pc:docMk/>
            <pc:sldMk cId="1031149914" sldId="256"/>
            <ac:picMk id="4" creationId="{D8FFFACE-E5AE-6101-AA38-3244D1E11D5D}"/>
          </ac:picMkLst>
        </pc:picChg>
        <pc:picChg chg="add mod">
          <ac:chgData name="Arrielle Richards" userId="077e285c-2723-452e-8817-84177eeba2ee" providerId="ADAL" clId="{333C3208-396A-4206-A9B8-EF6239D72236}" dt="2025-03-06T04:08:30.772" v="5666" actId="12789"/>
          <ac:picMkLst>
            <pc:docMk/>
            <pc:sldMk cId="1031149914" sldId="256"/>
            <ac:picMk id="10" creationId="{FBDB501D-A15A-2B01-22F1-5B41DCFC79D9}"/>
          </ac:picMkLst>
        </pc:picChg>
        <pc:picChg chg="add mod ord">
          <ac:chgData name="Arrielle Richards" userId="077e285c-2723-452e-8817-84177eeba2ee" providerId="ADAL" clId="{333C3208-396A-4206-A9B8-EF6239D72236}" dt="2025-03-10T01:20:14.510" v="6016" actId="1076"/>
          <ac:picMkLst>
            <pc:docMk/>
            <pc:sldMk cId="1031149914" sldId="256"/>
            <ac:picMk id="14" creationId="{7F8D1CAB-B1A5-9C03-A5E1-20A72590329C}"/>
          </ac:picMkLst>
        </pc:picChg>
        <pc:picChg chg="add mod">
          <ac:chgData name="Arrielle Richards" userId="077e285c-2723-452e-8817-84177eeba2ee" providerId="ADAL" clId="{333C3208-396A-4206-A9B8-EF6239D72236}" dt="2025-03-06T04:16:28.557" v="5987" actId="207"/>
          <ac:picMkLst>
            <pc:docMk/>
            <pc:sldMk cId="1031149914" sldId="256"/>
            <ac:picMk id="17" creationId="{4CB58B0A-EC14-B339-3EF0-5C15ADD7B02E}"/>
          </ac:picMkLst>
        </pc:picChg>
      </pc:sldChg>
      <pc:sldChg chg="addSp modSp del mod">
        <pc:chgData name="Arrielle Richards" userId="077e285c-2723-452e-8817-84177eeba2ee" providerId="ADAL" clId="{333C3208-396A-4206-A9B8-EF6239D72236}" dt="2025-03-06T04:04:06.839" v="5634" actId="47"/>
        <pc:sldMkLst>
          <pc:docMk/>
          <pc:sldMk cId="1012380553" sldId="258"/>
        </pc:sldMkLst>
      </pc:sldChg>
      <pc:sldChg chg="addSp delSp modSp mod modTransition modAnim">
        <pc:chgData name="Arrielle Richards" userId="077e285c-2723-452e-8817-84177eeba2ee" providerId="ADAL" clId="{333C3208-396A-4206-A9B8-EF6239D72236}" dt="2025-03-10T01:21:44.243" v="6022"/>
        <pc:sldMkLst>
          <pc:docMk/>
          <pc:sldMk cId="405786352" sldId="259"/>
        </pc:sldMkLst>
        <pc:spChg chg="add mod">
          <ac:chgData name="Arrielle Richards" userId="077e285c-2723-452e-8817-84177eeba2ee" providerId="ADAL" clId="{333C3208-396A-4206-A9B8-EF6239D72236}" dt="2025-03-06T03:12:22.849" v="3567" actId="164"/>
          <ac:spMkLst>
            <pc:docMk/>
            <pc:sldMk cId="405786352" sldId="259"/>
            <ac:spMk id="10" creationId="{3E995D7F-5184-B579-647D-1B0CE7792595}"/>
          </ac:spMkLst>
        </pc:spChg>
        <pc:spChg chg="add mod">
          <ac:chgData name="Arrielle Richards" userId="077e285c-2723-452e-8817-84177eeba2ee" providerId="ADAL" clId="{333C3208-396A-4206-A9B8-EF6239D72236}" dt="2025-03-06T00:14:33.371" v="1279" actId="20577"/>
          <ac:spMkLst>
            <pc:docMk/>
            <pc:sldMk cId="405786352" sldId="259"/>
            <ac:spMk id="19" creationId="{6ABB9689-F45D-C90C-0D95-4CC65EF3A78D}"/>
          </ac:spMkLst>
        </pc:spChg>
        <pc:spChg chg="add mod">
          <ac:chgData name="Arrielle Richards" userId="077e285c-2723-452e-8817-84177eeba2ee" providerId="ADAL" clId="{333C3208-396A-4206-A9B8-EF6239D72236}" dt="2025-03-06T03:12:35.444" v="3569" actId="404"/>
          <ac:spMkLst>
            <pc:docMk/>
            <pc:sldMk cId="405786352" sldId="259"/>
            <ac:spMk id="21" creationId="{4162DE20-0601-0059-56E5-537436CA3F02}"/>
          </ac:spMkLst>
        </pc:spChg>
        <pc:spChg chg="mod">
          <ac:chgData name="Arrielle Richards" userId="077e285c-2723-452e-8817-84177eeba2ee" providerId="ADAL" clId="{333C3208-396A-4206-A9B8-EF6239D72236}" dt="2025-03-06T03:13:30.046" v="3596" actId="20577"/>
          <ac:spMkLst>
            <pc:docMk/>
            <pc:sldMk cId="405786352" sldId="259"/>
            <ac:spMk id="26" creationId="{2CA43146-1BEA-A72B-13E5-1DA8483EDC51}"/>
          </ac:spMkLst>
        </pc:spChg>
        <pc:spChg chg="mod">
          <ac:chgData name="Arrielle Richards" userId="077e285c-2723-452e-8817-84177eeba2ee" providerId="ADAL" clId="{333C3208-396A-4206-A9B8-EF6239D72236}" dt="2025-03-06T03:13:55.188" v="3655" actId="20577"/>
          <ac:spMkLst>
            <pc:docMk/>
            <pc:sldMk cId="405786352" sldId="259"/>
            <ac:spMk id="27" creationId="{DBD06281-CC80-0E39-2725-957F2793FC58}"/>
          </ac:spMkLst>
        </pc:spChg>
        <pc:spChg chg="mod">
          <ac:chgData name="Arrielle Richards" userId="077e285c-2723-452e-8817-84177eeba2ee" providerId="ADAL" clId="{333C3208-396A-4206-A9B8-EF6239D72236}" dt="2025-03-06T03:14:48.423" v="3682" actId="20577"/>
          <ac:spMkLst>
            <pc:docMk/>
            <pc:sldMk cId="405786352" sldId="259"/>
            <ac:spMk id="29" creationId="{768E4026-20AE-9191-F8EE-215747D79219}"/>
          </ac:spMkLst>
        </pc:spChg>
        <pc:spChg chg="mod">
          <ac:chgData name="Arrielle Richards" userId="077e285c-2723-452e-8817-84177eeba2ee" providerId="ADAL" clId="{333C3208-396A-4206-A9B8-EF6239D72236}" dt="2025-03-06T03:15:16.829" v="3747" actId="20577"/>
          <ac:spMkLst>
            <pc:docMk/>
            <pc:sldMk cId="405786352" sldId="259"/>
            <ac:spMk id="30" creationId="{46FF5D61-3BEB-131E-C042-357AA5D9DA7E}"/>
          </ac:spMkLst>
        </pc:spChg>
        <pc:spChg chg="add mod">
          <ac:chgData name="Arrielle Richards" userId="077e285c-2723-452e-8817-84177eeba2ee" providerId="ADAL" clId="{333C3208-396A-4206-A9B8-EF6239D72236}" dt="2025-03-06T03:16:16.352" v="3771" actId="20577"/>
          <ac:spMkLst>
            <pc:docMk/>
            <pc:sldMk cId="405786352" sldId="259"/>
            <ac:spMk id="32" creationId="{2FABCE8F-AE7D-5466-3AAA-BE1F52C80925}"/>
          </ac:spMkLst>
        </pc:spChg>
        <pc:spChg chg="add mod">
          <ac:chgData name="Arrielle Richards" userId="077e285c-2723-452e-8817-84177eeba2ee" providerId="ADAL" clId="{333C3208-396A-4206-A9B8-EF6239D72236}" dt="2025-03-06T03:16:30.606" v="3813" actId="20577"/>
          <ac:spMkLst>
            <pc:docMk/>
            <pc:sldMk cId="405786352" sldId="259"/>
            <ac:spMk id="34" creationId="{AEDD9DC5-FC36-9F3E-907A-CB4D5BED571C}"/>
          </ac:spMkLst>
        </pc:spChg>
        <pc:spChg chg="mod">
          <ac:chgData name="Arrielle Richards" userId="077e285c-2723-452e-8817-84177eeba2ee" providerId="ADAL" clId="{333C3208-396A-4206-A9B8-EF6239D72236}" dt="2025-03-06T03:17:46.937" v="3847" actId="20577"/>
          <ac:spMkLst>
            <pc:docMk/>
            <pc:sldMk cId="405786352" sldId="259"/>
            <ac:spMk id="39" creationId="{37B63BD0-E31B-2DA5-3ACC-835E70EF0F1A}"/>
          </ac:spMkLst>
        </pc:spChg>
        <pc:spChg chg="mod">
          <ac:chgData name="Arrielle Richards" userId="077e285c-2723-452e-8817-84177eeba2ee" providerId="ADAL" clId="{333C3208-396A-4206-A9B8-EF6239D72236}" dt="2025-03-06T03:18:26.303" v="3965" actId="20577"/>
          <ac:spMkLst>
            <pc:docMk/>
            <pc:sldMk cId="405786352" sldId="259"/>
            <ac:spMk id="40" creationId="{9B5047C5-945E-C8E0-3795-7A99D7277829}"/>
          </ac:spMkLst>
        </pc:spChg>
        <pc:spChg chg="mod">
          <ac:chgData name="Arrielle Richards" userId="077e285c-2723-452e-8817-84177eeba2ee" providerId="ADAL" clId="{333C3208-396A-4206-A9B8-EF6239D72236}" dt="2025-03-06T03:19:07.251" v="3987" actId="20577"/>
          <ac:spMkLst>
            <pc:docMk/>
            <pc:sldMk cId="405786352" sldId="259"/>
            <ac:spMk id="46" creationId="{9CA3CD15-5901-6765-A927-B34A0E7902B9}"/>
          </ac:spMkLst>
        </pc:spChg>
        <pc:spChg chg="mod">
          <ac:chgData name="Arrielle Richards" userId="077e285c-2723-452e-8817-84177eeba2ee" providerId="ADAL" clId="{333C3208-396A-4206-A9B8-EF6239D72236}" dt="2025-03-10T01:21:07.151" v="6019" actId="20577"/>
          <ac:spMkLst>
            <pc:docMk/>
            <pc:sldMk cId="405786352" sldId="259"/>
            <ac:spMk id="47" creationId="{6CBE81FA-1194-43C8-CFA0-EBCEA1334B31}"/>
          </ac:spMkLst>
        </pc:spChg>
        <pc:grpChg chg="add mod">
          <ac:chgData name="Arrielle Richards" userId="077e285c-2723-452e-8817-84177eeba2ee" providerId="ADAL" clId="{333C3208-396A-4206-A9B8-EF6239D72236}" dt="2025-03-06T03:19:56.769" v="4039" actId="552"/>
          <ac:grpSpMkLst>
            <pc:docMk/>
            <pc:sldMk cId="405786352" sldId="259"/>
            <ac:grpSpMk id="22" creationId="{A4F0208C-F3AC-5CBC-0999-727AA2B8ABE5}"/>
          </ac:grpSpMkLst>
        </pc:grpChg>
        <pc:grpChg chg="add mod">
          <ac:chgData name="Arrielle Richards" userId="077e285c-2723-452e-8817-84177eeba2ee" providerId="ADAL" clId="{333C3208-396A-4206-A9B8-EF6239D72236}" dt="2025-03-06T03:19:56.769" v="4039" actId="552"/>
          <ac:grpSpMkLst>
            <pc:docMk/>
            <pc:sldMk cId="405786352" sldId="259"/>
            <ac:grpSpMk id="25" creationId="{0D21AE0B-08B9-4596-7B3B-8621D7D25B5C}"/>
          </ac:grpSpMkLst>
        </pc:grpChg>
        <pc:grpChg chg="add mod">
          <ac:chgData name="Arrielle Richards" userId="077e285c-2723-452e-8817-84177eeba2ee" providerId="ADAL" clId="{333C3208-396A-4206-A9B8-EF6239D72236}" dt="2025-03-06T03:19:56.769" v="4039" actId="552"/>
          <ac:grpSpMkLst>
            <pc:docMk/>
            <pc:sldMk cId="405786352" sldId="259"/>
            <ac:grpSpMk id="28" creationId="{2FE4CCB5-0E0C-8491-BDA0-8405028AF68C}"/>
          </ac:grpSpMkLst>
        </pc:grpChg>
        <pc:grpChg chg="add mod">
          <ac:chgData name="Arrielle Richards" userId="077e285c-2723-452e-8817-84177eeba2ee" providerId="ADAL" clId="{333C3208-396A-4206-A9B8-EF6239D72236}" dt="2025-03-06T03:19:56.769" v="4039" actId="552"/>
          <ac:grpSpMkLst>
            <pc:docMk/>
            <pc:sldMk cId="405786352" sldId="259"/>
            <ac:grpSpMk id="36" creationId="{D171D260-2508-1ACA-42B1-312CD6459531}"/>
          </ac:grpSpMkLst>
        </pc:grpChg>
        <pc:grpChg chg="add mod">
          <ac:chgData name="Arrielle Richards" userId="077e285c-2723-452e-8817-84177eeba2ee" providerId="ADAL" clId="{333C3208-396A-4206-A9B8-EF6239D72236}" dt="2025-03-06T03:19:56.769" v="4039" actId="552"/>
          <ac:grpSpMkLst>
            <pc:docMk/>
            <pc:sldMk cId="405786352" sldId="259"/>
            <ac:grpSpMk id="38" creationId="{C1B3AEE9-701B-7306-B514-FACE0F2CFFAB}"/>
          </ac:grpSpMkLst>
        </pc:grpChg>
        <pc:grpChg chg="add mod">
          <ac:chgData name="Arrielle Richards" userId="077e285c-2723-452e-8817-84177eeba2ee" providerId="ADAL" clId="{333C3208-396A-4206-A9B8-EF6239D72236}" dt="2025-03-06T03:19:56.769" v="4039" actId="552"/>
          <ac:grpSpMkLst>
            <pc:docMk/>
            <pc:sldMk cId="405786352" sldId="259"/>
            <ac:grpSpMk id="45" creationId="{562EA15C-78C7-1542-2FBF-D7DB01A4CD90}"/>
          </ac:grpSpMkLst>
        </pc:grpChg>
        <pc:picChg chg="mod">
          <ac:chgData name="Arrielle Richards" userId="077e285c-2723-452e-8817-84177eeba2ee" providerId="ADAL" clId="{333C3208-396A-4206-A9B8-EF6239D72236}" dt="2025-03-06T03:12:45.094" v="3570" actId="12789"/>
          <ac:picMkLst>
            <pc:docMk/>
            <pc:sldMk cId="405786352" sldId="259"/>
            <ac:picMk id="7" creationId="{8C777373-759D-1459-EBCC-B4BB63F05E54}"/>
          </ac:picMkLst>
        </pc:picChg>
        <pc:picChg chg="mod">
          <ac:chgData name="Arrielle Richards" userId="077e285c-2723-452e-8817-84177eeba2ee" providerId="ADAL" clId="{333C3208-396A-4206-A9B8-EF6239D72236}" dt="2025-03-06T03:13:20.583" v="3576" actId="12789"/>
          <ac:picMkLst>
            <pc:docMk/>
            <pc:sldMk cId="405786352" sldId="259"/>
            <ac:picMk id="9" creationId="{07DC993E-4D5F-5D51-8CC3-AEF935AA9642}"/>
          </ac:picMkLst>
        </pc:picChg>
        <pc:picChg chg="mod">
          <ac:chgData name="Arrielle Richards" userId="077e285c-2723-452e-8817-84177eeba2ee" providerId="ADAL" clId="{333C3208-396A-4206-A9B8-EF6239D72236}" dt="2025-03-06T03:14:20.592" v="3659" actId="12789"/>
          <ac:picMkLst>
            <pc:docMk/>
            <pc:sldMk cId="405786352" sldId="259"/>
            <ac:picMk id="11" creationId="{2EF9AA87-2848-FE02-DF29-D4F1A64D6B43}"/>
          </ac:picMkLst>
        </pc:picChg>
        <pc:picChg chg="mod">
          <ac:chgData name="Arrielle Richards" userId="077e285c-2723-452e-8817-84177eeba2ee" providerId="ADAL" clId="{333C3208-396A-4206-A9B8-EF6239D72236}" dt="2025-03-06T03:15:46.574" v="3754" actId="12789"/>
          <ac:picMkLst>
            <pc:docMk/>
            <pc:sldMk cId="405786352" sldId="259"/>
            <ac:picMk id="14" creationId="{4F4D4A06-870B-08DE-53E8-3A2CEEA11C34}"/>
          </ac:picMkLst>
        </pc:picChg>
        <pc:picChg chg="mod">
          <ac:chgData name="Arrielle Richards" userId="077e285c-2723-452e-8817-84177eeba2ee" providerId="ADAL" clId="{333C3208-396A-4206-A9B8-EF6239D72236}" dt="2025-03-06T03:17:36.053" v="3832" actId="12789"/>
          <ac:picMkLst>
            <pc:docMk/>
            <pc:sldMk cId="405786352" sldId="259"/>
            <ac:picMk id="16" creationId="{D1614218-5824-743C-71DA-A77DAB5AA360}"/>
          </ac:picMkLst>
        </pc:picChg>
        <pc:picChg chg="mod">
          <ac:chgData name="Arrielle Richards" userId="077e285c-2723-452e-8817-84177eeba2ee" providerId="ADAL" clId="{333C3208-396A-4206-A9B8-EF6239D72236}" dt="2025-03-06T03:18:56.083" v="3971" actId="12789"/>
          <ac:picMkLst>
            <pc:docMk/>
            <pc:sldMk cId="405786352" sldId="259"/>
            <ac:picMk id="23" creationId="{5933F503-02EE-95A2-0889-E0FDF6997A9C}"/>
          </ac:picMkLst>
        </pc:picChg>
        <pc:picChg chg="mod">
          <ac:chgData name="Arrielle Richards" userId="077e285c-2723-452e-8817-84177eeba2ee" providerId="ADAL" clId="{333C3208-396A-4206-A9B8-EF6239D72236}" dt="2025-03-05T22:58:18.193" v="3" actId="1076"/>
          <ac:picMkLst>
            <pc:docMk/>
            <pc:sldMk cId="405786352" sldId="259"/>
            <ac:picMk id="37" creationId="{3F5CC442-1EB4-6B85-14A2-CA65DD1697F8}"/>
          </ac:picMkLst>
        </pc:picChg>
      </pc:sldChg>
      <pc:sldChg chg="addSp delSp modSp mod">
        <pc:chgData name="Arrielle Richards" userId="077e285c-2723-452e-8817-84177eeba2ee" providerId="ADAL" clId="{333C3208-396A-4206-A9B8-EF6239D72236}" dt="2025-03-06T03:54:07.749" v="4872" actId="1076"/>
        <pc:sldMkLst>
          <pc:docMk/>
          <pc:sldMk cId="2670721167" sldId="260"/>
        </pc:sldMkLst>
        <pc:spChg chg="mod">
          <ac:chgData name="Arrielle Richards" userId="077e285c-2723-452e-8817-84177eeba2ee" providerId="ADAL" clId="{333C3208-396A-4206-A9B8-EF6239D72236}" dt="2025-03-06T03:52:07.689" v="4844"/>
          <ac:spMkLst>
            <pc:docMk/>
            <pc:sldMk cId="2670721167" sldId="260"/>
            <ac:spMk id="5" creationId="{295AD844-84D2-33FA-364F-34DBFE26B98C}"/>
          </ac:spMkLst>
        </pc:spChg>
        <pc:spChg chg="mod">
          <ac:chgData name="Arrielle Richards" userId="077e285c-2723-452e-8817-84177eeba2ee" providerId="ADAL" clId="{333C3208-396A-4206-A9B8-EF6239D72236}" dt="2025-03-06T03:52:07.689" v="4844"/>
          <ac:spMkLst>
            <pc:docMk/>
            <pc:sldMk cId="2670721167" sldId="260"/>
            <ac:spMk id="6" creationId="{0508D324-A0E0-B48C-DE2F-5A25C598FBFA}"/>
          </ac:spMkLst>
        </pc:spChg>
        <pc:spChg chg="mod">
          <ac:chgData name="Arrielle Richards" userId="077e285c-2723-452e-8817-84177eeba2ee" providerId="ADAL" clId="{333C3208-396A-4206-A9B8-EF6239D72236}" dt="2025-03-06T03:52:07.689" v="4844"/>
          <ac:spMkLst>
            <pc:docMk/>
            <pc:sldMk cId="2670721167" sldId="260"/>
            <ac:spMk id="8" creationId="{1F0D20C0-5915-23E8-1650-7DFA53C9C7BA}"/>
          </ac:spMkLst>
        </pc:spChg>
        <pc:spChg chg="mod">
          <ac:chgData name="Arrielle Richards" userId="077e285c-2723-452e-8817-84177eeba2ee" providerId="ADAL" clId="{333C3208-396A-4206-A9B8-EF6239D72236}" dt="2025-03-06T03:52:07.689" v="4844"/>
          <ac:spMkLst>
            <pc:docMk/>
            <pc:sldMk cId="2670721167" sldId="260"/>
            <ac:spMk id="10" creationId="{E73C8D9D-12BD-A494-3168-E5CC3573FE0E}"/>
          </ac:spMkLst>
        </pc:spChg>
        <pc:spChg chg="mod">
          <ac:chgData name="Arrielle Richards" userId="077e285c-2723-452e-8817-84177eeba2ee" providerId="ADAL" clId="{333C3208-396A-4206-A9B8-EF6239D72236}" dt="2025-03-06T03:53:06.759" v="4860" actId="12"/>
          <ac:spMkLst>
            <pc:docMk/>
            <pc:sldMk cId="2670721167" sldId="260"/>
            <ac:spMk id="23" creationId="{F71FDD1C-9DF2-F400-E986-22573C1D94D7}"/>
          </ac:spMkLst>
        </pc:spChg>
        <pc:spChg chg="mod">
          <ac:chgData name="Arrielle Richards" userId="077e285c-2723-452e-8817-84177eeba2ee" providerId="ADAL" clId="{333C3208-396A-4206-A9B8-EF6239D72236}" dt="2025-03-06T03:52:07.689" v="4844"/>
          <ac:spMkLst>
            <pc:docMk/>
            <pc:sldMk cId="2670721167" sldId="260"/>
            <ac:spMk id="25" creationId="{CDC4B235-E354-70E8-F104-9848A75AB092}"/>
          </ac:spMkLst>
        </pc:spChg>
        <pc:spChg chg="mod">
          <ac:chgData name="Arrielle Richards" userId="077e285c-2723-452e-8817-84177eeba2ee" providerId="ADAL" clId="{333C3208-396A-4206-A9B8-EF6239D72236}" dt="2025-03-06T03:52:07.689" v="4844"/>
          <ac:spMkLst>
            <pc:docMk/>
            <pc:sldMk cId="2670721167" sldId="260"/>
            <ac:spMk id="26" creationId="{A5D4FBA8-96C5-FCB5-F97F-EBB65DADD66F}"/>
          </ac:spMkLst>
        </pc:spChg>
        <pc:grpChg chg="add mod">
          <ac:chgData name="Arrielle Richards" userId="077e285c-2723-452e-8817-84177eeba2ee" providerId="ADAL" clId="{333C3208-396A-4206-A9B8-EF6239D72236}" dt="2025-03-06T03:52:07.689" v="4844"/>
          <ac:grpSpMkLst>
            <pc:docMk/>
            <pc:sldMk cId="2670721167" sldId="260"/>
            <ac:grpSpMk id="4" creationId="{D2089252-9A5E-A36A-3735-A03E73D81F5B}"/>
          </ac:grpSpMkLst>
        </pc:grpChg>
        <pc:grpChg chg="add mod">
          <ac:chgData name="Arrielle Richards" userId="077e285c-2723-452e-8817-84177eeba2ee" providerId="ADAL" clId="{333C3208-396A-4206-A9B8-EF6239D72236}" dt="2025-03-06T03:52:07.689" v="4844"/>
          <ac:grpSpMkLst>
            <pc:docMk/>
            <pc:sldMk cId="2670721167" sldId="260"/>
            <ac:grpSpMk id="7" creationId="{A56C9B5E-E2C2-2976-F057-3922E5EC68FB}"/>
          </ac:grpSpMkLst>
        </pc:grpChg>
        <pc:grpChg chg="add mod">
          <ac:chgData name="Arrielle Richards" userId="077e285c-2723-452e-8817-84177eeba2ee" providerId="ADAL" clId="{333C3208-396A-4206-A9B8-EF6239D72236}" dt="2025-03-06T03:52:07.689" v="4844"/>
          <ac:grpSpMkLst>
            <pc:docMk/>
            <pc:sldMk cId="2670721167" sldId="260"/>
            <ac:grpSpMk id="12" creationId="{CF9624D4-A7BC-B08E-4B70-16A80212AF15}"/>
          </ac:grpSpMkLst>
        </pc:grpChg>
        <pc:picChg chg="add mod">
          <ac:chgData name="Arrielle Richards" userId="077e285c-2723-452e-8817-84177eeba2ee" providerId="ADAL" clId="{333C3208-396A-4206-A9B8-EF6239D72236}" dt="2025-03-06T03:54:07.749" v="4872" actId="1076"/>
          <ac:picMkLst>
            <pc:docMk/>
            <pc:sldMk cId="2670721167" sldId="260"/>
            <ac:picMk id="27" creationId="{17E438F2-B784-45E1-C081-5881DFF0F0EF}"/>
          </ac:picMkLst>
        </pc:picChg>
      </pc:sldChg>
      <pc:sldChg chg="addSp delSp modSp del mod ord setBg">
        <pc:chgData name="Arrielle Richards" userId="077e285c-2723-452e-8817-84177eeba2ee" providerId="ADAL" clId="{333C3208-396A-4206-A9B8-EF6239D72236}" dt="2025-03-05T23:49:51.421" v="719" actId="47"/>
        <pc:sldMkLst>
          <pc:docMk/>
          <pc:sldMk cId="3770239626" sldId="261"/>
        </pc:sldMkLst>
      </pc:sldChg>
      <pc:sldChg chg="addSp delSp modSp add mod">
        <pc:chgData name="Arrielle Richards" userId="077e285c-2723-452e-8817-84177eeba2ee" providerId="ADAL" clId="{333C3208-396A-4206-A9B8-EF6239D72236}" dt="2025-03-06T03:18:43.568" v="3968"/>
        <pc:sldMkLst>
          <pc:docMk/>
          <pc:sldMk cId="2927290188" sldId="262"/>
        </pc:sldMkLst>
        <pc:spChg chg="add mod">
          <ac:chgData name="Arrielle Richards" userId="077e285c-2723-452e-8817-84177eeba2ee" providerId="ADAL" clId="{333C3208-396A-4206-A9B8-EF6239D72236}" dt="2025-03-05T23:37:46.524" v="603" actId="20577"/>
          <ac:spMkLst>
            <pc:docMk/>
            <pc:sldMk cId="2927290188" sldId="262"/>
            <ac:spMk id="2" creationId="{2FFE3962-D603-DE35-3E13-58C43C3D5CEF}"/>
          </ac:spMkLst>
        </pc:spChg>
        <pc:spChg chg="add mod">
          <ac:chgData name="Arrielle Richards" userId="077e285c-2723-452e-8817-84177eeba2ee" providerId="ADAL" clId="{333C3208-396A-4206-A9B8-EF6239D72236}" dt="2025-03-05T23:40:47.042" v="654" actId="20577"/>
          <ac:spMkLst>
            <pc:docMk/>
            <pc:sldMk cId="2927290188" sldId="262"/>
            <ac:spMk id="4" creationId="{701A6891-4486-5B4A-9B1C-64795F6E8BAA}"/>
          </ac:spMkLst>
        </pc:spChg>
        <pc:spChg chg="add del mod">
          <ac:chgData name="Arrielle Richards" userId="077e285c-2723-452e-8817-84177eeba2ee" providerId="ADAL" clId="{333C3208-396A-4206-A9B8-EF6239D72236}" dt="2025-03-05T23:57:02.065" v="975" actId="12789"/>
          <ac:spMkLst>
            <pc:docMk/>
            <pc:sldMk cId="2927290188" sldId="262"/>
            <ac:spMk id="21" creationId="{756672FF-D562-F835-E68C-0911A1DB9877}"/>
          </ac:spMkLst>
        </pc:spChg>
        <pc:spChg chg="add del mod">
          <ac:chgData name="Arrielle Richards" userId="077e285c-2723-452e-8817-84177eeba2ee" providerId="ADAL" clId="{333C3208-396A-4206-A9B8-EF6239D72236}" dt="2025-03-05T23:57:07.669" v="976" actId="12789"/>
          <ac:spMkLst>
            <pc:docMk/>
            <pc:sldMk cId="2927290188" sldId="262"/>
            <ac:spMk id="22" creationId="{D9D34296-F5DA-7550-A2A6-2F2C1D64EED5}"/>
          </ac:spMkLst>
        </pc:spChg>
        <pc:spChg chg="add del mod">
          <ac:chgData name="Arrielle Richards" userId="077e285c-2723-452e-8817-84177eeba2ee" providerId="ADAL" clId="{333C3208-396A-4206-A9B8-EF6239D72236}" dt="2025-03-05T23:57:14.366" v="977" actId="12789"/>
          <ac:spMkLst>
            <pc:docMk/>
            <pc:sldMk cId="2927290188" sldId="262"/>
            <ac:spMk id="23" creationId="{CE1C3212-8018-9F41-A048-6BB34B1381C5}"/>
          </ac:spMkLst>
        </pc:spChg>
        <pc:spChg chg="add mod">
          <ac:chgData name="Arrielle Richards" userId="077e285c-2723-452e-8817-84177eeba2ee" providerId="ADAL" clId="{333C3208-396A-4206-A9B8-EF6239D72236}" dt="2025-03-05T23:57:20.179" v="978" actId="12789"/>
          <ac:spMkLst>
            <pc:docMk/>
            <pc:sldMk cId="2927290188" sldId="262"/>
            <ac:spMk id="25" creationId="{AEE25B84-AE36-2A64-18BC-656C8740688B}"/>
          </ac:spMkLst>
        </pc:spChg>
        <pc:spChg chg="add mod">
          <ac:chgData name="Arrielle Richards" userId="077e285c-2723-452e-8817-84177eeba2ee" providerId="ADAL" clId="{333C3208-396A-4206-A9B8-EF6239D72236}" dt="2025-03-06T00:19:04.744" v="1330" actId="20577"/>
          <ac:spMkLst>
            <pc:docMk/>
            <pc:sldMk cId="2927290188" sldId="262"/>
            <ac:spMk id="26" creationId="{210DE721-963A-B92A-861D-D5B94D275389}"/>
          </ac:spMkLst>
        </pc:spChg>
        <pc:picChg chg="add mod">
          <ac:chgData name="Arrielle Richards" userId="077e285c-2723-452e-8817-84177eeba2ee" providerId="ADAL" clId="{333C3208-396A-4206-A9B8-EF6239D72236}" dt="2025-03-05T23:48:04.825" v="678" actId="1035"/>
          <ac:picMkLst>
            <pc:docMk/>
            <pc:sldMk cId="2927290188" sldId="262"/>
            <ac:picMk id="9" creationId="{5DC5A836-B284-FA1C-08EA-061BE3E57BA4}"/>
          </ac:picMkLst>
        </pc:picChg>
        <pc:picChg chg="add del mod">
          <ac:chgData name="Arrielle Richards" userId="077e285c-2723-452e-8817-84177eeba2ee" providerId="ADAL" clId="{333C3208-396A-4206-A9B8-EF6239D72236}" dt="2025-03-05T23:57:02.065" v="975" actId="12789"/>
          <ac:picMkLst>
            <pc:docMk/>
            <pc:sldMk cId="2927290188" sldId="262"/>
            <ac:picMk id="11" creationId="{0F0A5A2F-7495-53B7-3DB2-A82E5C2D1629}"/>
          </ac:picMkLst>
        </pc:picChg>
        <pc:picChg chg="add del mod">
          <ac:chgData name="Arrielle Richards" userId="077e285c-2723-452e-8817-84177eeba2ee" providerId="ADAL" clId="{333C3208-396A-4206-A9B8-EF6239D72236}" dt="2025-03-05T23:57:07.669" v="976" actId="12789"/>
          <ac:picMkLst>
            <pc:docMk/>
            <pc:sldMk cId="2927290188" sldId="262"/>
            <ac:picMk id="13" creationId="{BFF55842-4CAD-036E-C338-CA1DE44170FC}"/>
          </ac:picMkLst>
        </pc:picChg>
        <pc:picChg chg="add del mod">
          <ac:chgData name="Arrielle Richards" userId="077e285c-2723-452e-8817-84177eeba2ee" providerId="ADAL" clId="{333C3208-396A-4206-A9B8-EF6239D72236}" dt="2025-03-05T23:57:14.366" v="977" actId="12789"/>
          <ac:picMkLst>
            <pc:docMk/>
            <pc:sldMk cId="2927290188" sldId="262"/>
            <ac:picMk id="16" creationId="{5A932520-E175-16A1-5914-2DB24B709488}"/>
          </ac:picMkLst>
        </pc:picChg>
        <pc:picChg chg="add mod">
          <ac:chgData name="Arrielle Richards" userId="077e285c-2723-452e-8817-84177eeba2ee" providerId="ADAL" clId="{333C3208-396A-4206-A9B8-EF6239D72236}" dt="2025-03-05T23:57:20.179" v="978" actId="12789"/>
          <ac:picMkLst>
            <pc:docMk/>
            <pc:sldMk cId="2927290188" sldId="262"/>
            <ac:picMk id="18" creationId="{609E9D00-D76E-D1AA-C81A-4155E731A81D}"/>
          </ac:picMkLst>
        </pc:picChg>
      </pc:sldChg>
      <pc:sldChg chg="add del">
        <pc:chgData name="Arrielle Richards" userId="077e285c-2723-452e-8817-84177eeba2ee" providerId="ADAL" clId="{333C3208-396A-4206-A9B8-EF6239D72236}" dt="2025-03-05T23:56:46.287" v="974" actId="47"/>
        <pc:sldMkLst>
          <pc:docMk/>
          <pc:sldMk cId="1916773283" sldId="263"/>
        </pc:sldMkLst>
      </pc:sldChg>
      <pc:sldChg chg="addSp delSp modSp add mod">
        <pc:chgData name="Arrielle Richards" userId="077e285c-2723-452e-8817-84177eeba2ee" providerId="ADAL" clId="{333C3208-396A-4206-A9B8-EF6239D72236}" dt="2025-03-06T00:20:16.887" v="1350" actId="167"/>
        <pc:sldMkLst>
          <pc:docMk/>
          <pc:sldMk cId="2603574606" sldId="263"/>
        </pc:sldMkLst>
      </pc:sldChg>
      <pc:sldChg chg="addSp delSp modSp add mod">
        <pc:chgData name="Arrielle Richards" userId="077e285c-2723-452e-8817-84177eeba2ee" providerId="ADAL" clId="{333C3208-396A-4206-A9B8-EF6239D72236}" dt="2025-03-06T01:21:28.420" v="2550" actId="20577"/>
        <pc:sldMkLst>
          <pc:docMk/>
          <pc:sldMk cId="3920689194" sldId="264"/>
        </pc:sldMkLst>
        <pc:spChg chg="add mod">
          <ac:chgData name="Arrielle Richards" userId="077e285c-2723-452e-8817-84177eeba2ee" providerId="ADAL" clId="{333C3208-396A-4206-A9B8-EF6239D72236}" dt="2025-03-06T00:21:55.755" v="1433" actId="6549"/>
          <ac:spMkLst>
            <pc:docMk/>
            <pc:sldMk cId="3920689194" sldId="264"/>
            <ac:spMk id="10" creationId="{97681574-24F9-4900-9E79-B41592147A5F}"/>
          </ac:spMkLst>
        </pc:spChg>
        <pc:spChg chg="add mod">
          <ac:chgData name="Arrielle Richards" userId="077e285c-2723-452e-8817-84177eeba2ee" providerId="ADAL" clId="{333C3208-396A-4206-A9B8-EF6239D72236}" dt="2025-03-06T01:21:28.420" v="2550" actId="20577"/>
          <ac:spMkLst>
            <pc:docMk/>
            <pc:sldMk cId="3920689194" sldId="264"/>
            <ac:spMk id="11" creationId="{F1D78E4B-7EF1-169A-9184-67C873E24C4A}"/>
          </ac:spMkLst>
        </pc:spChg>
        <pc:spChg chg="add mod">
          <ac:chgData name="Arrielle Richards" userId="077e285c-2723-452e-8817-84177eeba2ee" providerId="ADAL" clId="{333C3208-396A-4206-A9B8-EF6239D72236}" dt="2025-03-06T00:59:51.282" v="2040" actId="12789"/>
          <ac:spMkLst>
            <pc:docMk/>
            <pc:sldMk cId="3920689194" sldId="264"/>
            <ac:spMk id="21" creationId="{EE5C605A-6F40-5E77-B5A4-3D31DC006B05}"/>
          </ac:spMkLst>
        </pc:spChg>
        <pc:spChg chg="add mod">
          <ac:chgData name="Arrielle Richards" userId="077e285c-2723-452e-8817-84177eeba2ee" providerId="ADAL" clId="{333C3208-396A-4206-A9B8-EF6239D72236}" dt="2025-03-06T00:55:08.571" v="1699" actId="20577"/>
          <ac:spMkLst>
            <pc:docMk/>
            <pc:sldMk cId="3920689194" sldId="264"/>
            <ac:spMk id="23" creationId="{BF63AE97-CB05-D4E2-FE5F-3DC03406B3E8}"/>
          </ac:spMkLst>
        </pc:spChg>
        <pc:picChg chg="add mod">
          <ac:chgData name="Arrielle Richards" userId="077e285c-2723-452e-8817-84177eeba2ee" providerId="ADAL" clId="{333C3208-396A-4206-A9B8-EF6239D72236}" dt="2025-03-06T00:52:03.926" v="1454" actId="12789"/>
          <ac:picMkLst>
            <pc:docMk/>
            <pc:sldMk cId="3920689194" sldId="264"/>
            <ac:picMk id="17" creationId="{E3F95E16-8C8E-DAD0-53B6-7FC7D9380BF1}"/>
          </ac:picMkLst>
        </pc:picChg>
        <pc:picChg chg="add mod">
          <ac:chgData name="Arrielle Richards" userId="077e285c-2723-452e-8817-84177eeba2ee" providerId="ADAL" clId="{333C3208-396A-4206-A9B8-EF6239D72236}" dt="2025-03-06T00:59:51.282" v="2040" actId="12789"/>
          <ac:picMkLst>
            <pc:docMk/>
            <pc:sldMk cId="3920689194" sldId="264"/>
            <ac:picMk id="19" creationId="{DA6866C4-EB41-1788-D367-B726ACC9AC59}"/>
          </ac:picMkLst>
        </pc:picChg>
        <pc:picChg chg="add mod">
          <ac:chgData name="Arrielle Richards" userId="077e285c-2723-452e-8817-84177eeba2ee" providerId="ADAL" clId="{333C3208-396A-4206-A9B8-EF6239D72236}" dt="2025-03-06T01:00:05.961" v="2041" actId="1076"/>
          <ac:picMkLst>
            <pc:docMk/>
            <pc:sldMk cId="3920689194" sldId="264"/>
            <ac:picMk id="24" creationId="{B15BEAD8-5D92-CBA0-F95B-4B03EB5E39A2}"/>
          </ac:picMkLst>
        </pc:picChg>
      </pc:sldChg>
      <pc:sldChg chg="addSp delSp modSp add mod">
        <pc:chgData name="Arrielle Richards" userId="077e285c-2723-452e-8817-84177eeba2ee" providerId="ADAL" clId="{333C3208-396A-4206-A9B8-EF6239D72236}" dt="2025-03-06T03:46:04.073" v="4602" actId="114"/>
        <pc:sldMkLst>
          <pc:docMk/>
          <pc:sldMk cId="992151446" sldId="265"/>
        </pc:sldMkLst>
        <pc:spChg chg="mod">
          <ac:chgData name="Arrielle Richards" userId="077e285c-2723-452e-8817-84177eeba2ee" providerId="ADAL" clId="{333C3208-396A-4206-A9B8-EF6239D72236}" dt="2025-03-06T01:11:05.053" v="2186" actId="6549"/>
          <ac:spMkLst>
            <pc:docMk/>
            <pc:sldMk cId="992151446" sldId="265"/>
            <ac:spMk id="10" creationId="{A6233A35-1AA3-6299-4267-04B2ECD2E90C}"/>
          </ac:spMkLst>
        </pc:spChg>
        <pc:spChg chg="mod">
          <ac:chgData name="Arrielle Richards" userId="077e285c-2723-452e-8817-84177eeba2ee" providerId="ADAL" clId="{333C3208-396A-4206-A9B8-EF6239D72236}" dt="2025-03-06T01:21:12.176" v="2525" actId="20577"/>
          <ac:spMkLst>
            <pc:docMk/>
            <pc:sldMk cId="992151446" sldId="265"/>
            <ac:spMk id="11" creationId="{5C117898-6C28-A98D-FB13-5DA50B86FCEB}"/>
          </ac:spMkLst>
        </pc:spChg>
        <pc:spChg chg="add mod">
          <ac:chgData name="Arrielle Richards" userId="077e285c-2723-452e-8817-84177eeba2ee" providerId="ADAL" clId="{333C3208-396A-4206-A9B8-EF6239D72236}" dt="2025-03-06T01:17:43.119" v="2214" actId="1076"/>
          <ac:spMkLst>
            <pc:docMk/>
            <pc:sldMk cId="992151446" sldId="265"/>
            <ac:spMk id="14" creationId="{1B5CC38A-50BE-50A9-ED77-12C471B4A0C3}"/>
          </ac:spMkLst>
        </pc:spChg>
        <pc:spChg chg="add mod topLvl">
          <ac:chgData name="Arrielle Richards" userId="077e285c-2723-452e-8817-84177eeba2ee" providerId="ADAL" clId="{333C3208-396A-4206-A9B8-EF6239D72236}" dt="2025-03-06T01:22:56.209" v="2592" actId="165"/>
          <ac:spMkLst>
            <pc:docMk/>
            <pc:sldMk cId="992151446" sldId="265"/>
            <ac:spMk id="20" creationId="{60E845C9-5BD0-1534-9EB3-796F1EB10BA0}"/>
          </ac:spMkLst>
        </pc:spChg>
        <pc:spChg chg="add mod topLvl">
          <ac:chgData name="Arrielle Richards" userId="077e285c-2723-452e-8817-84177eeba2ee" providerId="ADAL" clId="{333C3208-396A-4206-A9B8-EF6239D72236}" dt="2025-03-06T01:22:56.209" v="2592" actId="165"/>
          <ac:spMkLst>
            <pc:docMk/>
            <pc:sldMk cId="992151446" sldId="265"/>
            <ac:spMk id="22" creationId="{1B9241BB-415C-0789-CFE2-5665130A2768}"/>
          </ac:spMkLst>
        </pc:spChg>
        <pc:spChg chg="add mod topLvl">
          <ac:chgData name="Arrielle Richards" userId="077e285c-2723-452e-8817-84177eeba2ee" providerId="ADAL" clId="{333C3208-396A-4206-A9B8-EF6239D72236}" dt="2025-03-06T01:22:56.209" v="2592" actId="165"/>
          <ac:spMkLst>
            <pc:docMk/>
            <pc:sldMk cId="992151446" sldId="265"/>
            <ac:spMk id="25" creationId="{22BA9A33-CD34-2424-2662-6259F2F7D98D}"/>
          </ac:spMkLst>
        </pc:spChg>
        <pc:spChg chg="add mod topLvl">
          <ac:chgData name="Arrielle Richards" userId="077e285c-2723-452e-8817-84177eeba2ee" providerId="ADAL" clId="{333C3208-396A-4206-A9B8-EF6239D72236}" dt="2025-03-06T01:22:56.209" v="2592" actId="165"/>
          <ac:spMkLst>
            <pc:docMk/>
            <pc:sldMk cId="992151446" sldId="265"/>
            <ac:spMk id="34" creationId="{3F4A2022-386F-AE2E-F127-68576241F175}"/>
          </ac:spMkLst>
        </pc:spChg>
        <pc:spChg chg="add mod topLvl">
          <ac:chgData name="Arrielle Richards" userId="077e285c-2723-452e-8817-84177eeba2ee" providerId="ADAL" clId="{333C3208-396A-4206-A9B8-EF6239D72236}" dt="2025-03-06T01:22:56.209" v="2592" actId="165"/>
          <ac:spMkLst>
            <pc:docMk/>
            <pc:sldMk cId="992151446" sldId="265"/>
            <ac:spMk id="35" creationId="{397C3F2B-3A8E-6AF0-9635-9888FC364BC3}"/>
          </ac:spMkLst>
        </pc:spChg>
        <pc:spChg chg="add mod topLvl">
          <ac:chgData name="Arrielle Richards" userId="077e285c-2723-452e-8817-84177eeba2ee" providerId="ADAL" clId="{333C3208-396A-4206-A9B8-EF6239D72236}" dt="2025-03-06T01:22:56.209" v="2592" actId="165"/>
          <ac:spMkLst>
            <pc:docMk/>
            <pc:sldMk cId="992151446" sldId="265"/>
            <ac:spMk id="36" creationId="{EAD65926-BF78-338C-B154-C16C7449D7E6}"/>
          </ac:spMkLst>
        </pc:spChg>
        <pc:spChg chg="add mod">
          <ac:chgData name="Arrielle Richards" userId="077e285c-2723-452e-8817-84177eeba2ee" providerId="ADAL" clId="{333C3208-396A-4206-A9B8-EF6239D72236}" dt="2025-03-06T03:46:04.073" v="4602" actId="114"/>
          <ac:spMkLst>
            <pc:docMk/>
            <pc:sldMk cId="992151446" sldId="265"/>
            <ac:spMk id="39" creationId="{20F67C55-830A-489D-18E7-77289E8BAA1F}"/>
          </ac:spMkLst>
        </pc:spChg>
        <pc:picChg chg="ord">
          <ac:chgData name="Arrielle Richards" userId="077e285c-2723-452e-8817-84177eeba2ee" providerId="ADAL" clId="{333C3208-396A-4206-A9B8-EF6239D72236}" dt="2025-03-06T01:16:40.659" v="2209" actId="167"/>
          <ac:picMkLst>
            <pc:docMk/>
            <pc:sldMk cId="992151446" sldId="265"/>
            <ac:picMk id="3" creationId="{0EADB7E9-606D-583E-8908-BD68B78003AC}"/>
          </ac:picMkLst>
        </pc:picChg>
        <pc:picChg chg="add mod">
          <ac:chgData name="Arrielle Richards" userId="077e285c-2723-452e-8817-84177eeba2ee" providerId="ADAL" clId="{333C3208-396A-4206-A9B8-EF6239D72236}" dt="2025-03-06T01:07:11.702" v="2067" actId="1038"/>
          <ac:picMkLst>
            <pc:docMk/>
            <pc:sldMk cId="992151446" sldId="265"/>
            <ac:picMk id="5" creationId="{4BC602B1-CD99-D81D-CF97-98EC22018F53}"/>
          </ac:picMkLst>
        </pc:picChg>
        <pc:picChg chg="add mod ord topLvl">
          <ac:chgData name="Arrielle Richards" userId="077e285c-2723-452e-8817-84177eeba2ee" providerId="ADAL" clId="{333C3208-396A-4206-A9B8-EF6239D72236}" dt="2025-03-06T01:22:56.209" v="2592" actId="165"/>
          <ac:picMkLst>
            <pc:docMk/>
            <pc:sldMk cId="992151446" sldId="265"/>
            <ac:picMk id="27" creationId="{3D28F514-9480-F9DE-03F1-DC9A98DE9304}"/>
          </ac:picMkLst>
        </pc:picChg>
        <pc:picChg chg="add mod ord topLvl">
          <ac:chgData name="Arrielle Richards" userId="077e285c-2723-452e-8817-84177eeba2ee" providerId="ADAL" clId="{333C3208-396A-4206-A9B8-EF6239D72236}" dt="2025-03-06T01:22:56.209" v="2592" actId="165"/>
          <ac:picMkLst>
            <pc:docMk/>
            <pc:sldMk cId="992151446" sldId="265"/>
            <ac:picMk id="29" creationId="{6EC9A7EE-9085-5F9E-4B4B-452C93FAF335}"/>
          </ac:picMkLst>
        </pc:picChg>
        <pc:picChg chg="add mod ord topLvl">
          <ac:chgData name="Arrielle Richards" userId="077e285c-2723-452e-8817-84177eeba2ee" providerId="ADAL" clId="{333C3208-396A-4206-A9B8-EF6239D72236}" dt="2025-03-06T01:22:56.209" v="2592" actId="165"/>
          <ac:picMkLst>
            <pc:docMk/>
            <pc:sldMk cId="992151446" sldId="265"/>
            <ac:picMk id="32" creationId="{6A59174B-1D62-BB10-2B8B-60BFCAE94B41}"/>
          </ac:picMkLst>
        </pc:picChg>
        <pc:picChg chg="add mod">
          <ac:chgData name="Arrielle Richards" userId="077e285c-2723-452e-8817-84177eeba2ee" providerId="ADAL" clId="{333C3208-396A-4206-A9B8-EF6239D72236}" dt="2025-03-06T01:24:45.398" v="2710" actId="1076"/>
          <ac:picMkLst>
            <pc:docMk/>
            <pc:sldMk cId="992151446" sldId="265"/>
            <ac:picMk id="40" creationId="{C33D6DB3-6DF4-A120-EB6F-F1E1EC4CEA99}"/>
          </ac:picMkLst>
        </pc:picChg>
      </pc:sldChg>
      <pc:sldChg chg="addSp delSp modSp add mod modAnim">
        <pc:chgData name="Arrielle Richards" userId="077e285c-2723-452e-8817-84177eeba2ee" providerId="ADAL" clId="{333C3208-396A-4206-A9B8-EF6239D72236}" dt="2025-03-06T03:55:49.623" v="4948" actId="255"/>
        <pc:sldMkLst>
          <pc:docMk/>
          <pc:sldMk cId="1928006201" sldId="266"/>
        </pc:sldMkLst>
        <pc:spChg chg="mod">
          <ac:chgData name="Arrielle Richards" userId="077e285c-2723-452e-8817-84177eeba2ee" providerId="ADAL" clId="{333C3208-396A-4206-A9B8-EF6239D72236}" dt="2025-03-06T03:55:49.623" v="4948" actId="255"/>
          <ac:spMkLst>
            <pc:docMk/>
            <pc:sldMk cId="1928006201" sldId="266"/>
            <ac:spMk id="10" creationId="{705351F5-F397-2F87-7456-6C442F457DB3}"/>
          </ac:spMkLst>
        </pc:spChg>
        <pc:spChg chg="mod">
          <ac:chgData name="Arrielle Richards" userId="077e285c-2723-452e-8817-84177eeba2ee" providerId="ADAL" clId="{333C3208-396A-4206-A9B8-EF6239D72236}" dt="2025-03-06T01:27:24.238" v="2829" actId="20577"/>
          <ac:spMkLst>
            <pc:docMk/>
            <pc:sldMk cId="1928006201" sldId="266"/>
            <ac:spMk id="11" creationId="{B6647D70-FF4E-CC21-A960-EE985959BA2F}"/>
          </ac:spMkLst>
        </pc:spChg>
        <pc:spChg chg="add mod">
          <ac:chgData name="Arrielle Richards" userId="077e285c-2723-452e-8817-84177eeba2ee" providerId="ADAL" clId="{333C3208-396A-4206-A9B8-EF6239D72236}" dt="2025-03-06T03:04:36.424" v="3281" actId="1076"/>
          <ac:spMkLst>
            <pc:docMk/>
            <pc:sldMk cId="1928006201" sldId="266"/>
            <ac:spMk id="16" creationId="{1E6E88E9-9C8E-9457-3D57-8AA310AC51BF}"/>
          </ac:spMkLst>
        </pc:spChg>
        <pc:spChg chg="add mod">
          <ac:chgData name="Arrielle Richards" userId="077e285c-2723-452e-8817-84177eeba2ee" providerId="ADAL" clId="{333C3208-396A-4206-A9B8-EF6239D72236}" dt="2025-03-06T03:04:36.424" v="3281" actId="1076"/>
          <ac:spMkLst>
            <pc:docMk/>
            <pc:sldMk cId="1928006201" sldId="266"/>
            <ac:spMk id="17" creationId="{1F30D4DB-02F7-74F2-E368-BA38EE8A2D82}"/>
          </ac:spMkLst>
        </pc:spChg>
        <pc:spChg chg="add mod">
          <ac:chgData name="Arrielle Richards" userId="077e285c-2723-452e-8817-84177eeba2ee" providerId="ADAL" clId="{333C3208-396A-4206-A9B8-EF6239D72236}" dt="2025-03-06T03:04:36.424" v="3281" actId="1076"/>
          <ac:spMkLst>
            <pc:docMk/>
            <pc:sldMk cId="1928006201" sldId="266"/>
            <ac:spMk id="41" creationId="{56BA7428-436F-D63B-1777-C01AC38CBC9A}"/>
          </ac:spMkLst>
        </pc:spChg>
        <pc:spChg chg="add mod">
          <ac:chgData name="Arrielle Richards" userId="077e285c-2723-452e-8817-84177eeba2ee" providerId="ADAL" clId="{333C3208-396A-4206-A9B8-EF6239D72236}" dt="2025-03-06T03:04:36.424" v="3281" actId="1076"/>
          <ac:spMkLst>
            <pc:docMk/>
            <pc:sldMk cId="1928006201" sldId="266"/>
            <ac:spMk id="42" creationId="{4FC5B3AA-8123-6976-2B1B-F7837460D55B}"/>
          </ac:spMkLst>
        </pc:spChg>
        <pc:spChg chg="add mod">
          <ac:chgData name="Arrielle Richards" userId="077e285c-2723-452e-8817-84177eeba2ee" providerId="ADAL" clId="{333C3208-396A-4206-A9B8-EF6239D72236}" dt="2025-03-06T03:04:36.424" v="3281" actId="1076"/>
          <ac:spMkLst>
            <pc:docMk/>
            <pc:sldMk cId="1928006201" sldId="266"/>
            <ac:spMk id="44" creationId="{C4384C63-9D43-DFBF-0A1F-3A40E64AE731}"/>
          </ac:spMkLst>
        </pc:spChg>
        <pc:spChg chg="add mod">
          <ac:chgData name="Arrielle Richards" userId="077e285c-2723-452e-8817-84177eeba2ee" providerId="ADAL" clId="{333C3208-396A-4206-A9B8-EF6239D72236}" dt="2025-03-06T03:04:36.424" v="3281" actId="1076"/>
          <ac:spMkLst>
            <pc:docMk/>
            <pc:sldMk cId="1928006201" sldId="266"/>
            <ac:spMk id="45" creationId="{FE87E800-C22A-7D46-03F7-75562DF6D503}"/>
          </ac:spMkLst>
        </pc:spChg>
        <pc:spChg chg="add mod">
          <ac:chgData name="Arrielle Richards" userId="077e285c-2723-452e-8817-84177eeba2ee" providerId="ADAL" clId="{333C3208-396A-4206-A9B8-EF6239D72236}" dt="2025-03-06T03:04:36.424" v="3281" actId="1076"/>
          <ac:spMkLst>
            <pc:docMk/>
            <pc:sldMk cId="1928006201" sldId="266"/>
            <ac:spMk id="47" creationId="{12B7289E-1A8B-CCC8-6695-776ED227A59D}"/>
          </ac:spMkLst>
        </pc:spChg>
        <pc:spChg chg="add mod">
          <ac:chgData name="Arrielle Richards" userId="077e285c-2723-452e-8817-84177eeba2ee" providerId="ADAL" clId="{333C3208-396A-4206-A9B8-EF6239D72236}" dt="2025-03-06T03:04:36.424" v="3281" actId="1076"/>
          <ac:spMkLst>
            <pc:docMk/>
            <pc:sldMk cId="1928006201" sldId="266"/>
            <ac:spMk id="48" creationId="{0A533672-6191-A1CA-F005-20F3ABD23B44}"/>
          </ac:spMkLst>
        </pc:spChg>
        <pc:spChg chg="add mod">
          <ac:chgData name="Arrielle Richards" userId="077e285c-2723-452e-8817-84177eeba2ee" providerId="ADAL" clId="{333C3208-396A-4206-A9B8-EF6239D72236}" dt="2025-03-06T03:46:34.289" v="4606" actId="207"/>
          <ac:spMkLst>
            <pc:docMk/>
            <pc:sldMk cId="1928006201" sldId="266"/>
            <ac:spMk id="52" creationId="{476CB9BD-7121-7738-6355-158D115F3B78}"/>
          </ac:spMkLst>
        </pc:spChg>
        <pc:picChg chg="add mod">
          <ac:chgData name="Arrielle Richards" userId="077e285c-2723-452e-8817-84177eeba2ee" providerId="ADAL" clId="{333C3208-396A-4206-A9B8-EF6239D72236}" dt="2025-03-06T02:46:20.877" v="2836" actId="553"/>
          <ac:picMkLst>
            <pc:docMk/>
            <pc:sldMk cId="1928006201" sldId="266"/>
            <ac:picMk id="7" creationId="{F4F0DCF4-6F8F-428E-5B9C-FA0D8BCF4818}"/>
          </ac:picMkLst>
        </pc:picChg>
        <pc:picChg chg="add mod">
          <ac:chgData name="Arrielle Richards" userId="077e285c-2723-452e-8817-84177eeba2ee" providerId="ADAL" clId="{333C3208-396A-4206-A9B8-EF6239D72236}" dt="2025-03-06T02:49:44.315" v="2854" actId="1037"/>
          <ac:picMkLst>
            <pc:docMk/>
            <pc:sldMk cId="1928006201" sldId="266"/>
            <ac:picMk id="9" creationId="{856AB3D5-FE74-2C5C-777F-AE8A4A838A6E}"/>
          </ac:picMkLst>
        </pc:picChg>
        <pc:picChg chg="add mod ord">
          <ac:chgData name="Arrielle Richards" userId="077e285c-2723-452e-8817-84177eeba2ee" providerId="ADAL" clId="{333C3208-396A-4206-A9B8-EF6239D72236}" dt="2025-03-06T03:04:36.424" v="3281" actId="1076"/>
          <ac:picMkLst>
            <pc:docMk/>
            <pc:sldMk cId="1928006201" sldId="266"/>
            <ac:picMk id="38" creationId="{64ED0C22-6079-02DA-F228-C8E762D87874}"/>
          </ac:picMkLst>
        </pc:picChg>
        <pc:picChg chg="add mod">
          <ac:chgData name="Arrielle Richards" userId="077e285c-2723-452e-8817-84177eeba2ee" providerId="ADAL" clId="{333C3208-396A-4206-A9B8-EF6239D72236}" dt="2025-03-06T03:04:36.424" v="3281" actId="1076"/>
          <ac:picMkLst>
            <pc:docMk/>
            <pc:sldMk cId="1928006201" sldId="266"/>
            <ac:picMk id="43" creationId="{162AB5AD-E4F3-9BCE-9C7A-6BB45FA74654}"/>
          </ac:picMkLst>
        </pc:picChg>
        <pc:picChg chg="add mod">
          <ac:chgData name="Arrielle Richards" userId="077e285c-2723-452e-8817-84177eeba2ee" providerId="ADAL" clId="{333C3208-396A-4206-A9B8-EF6239D72236}" dt="2025-03-06T03:02:34.927" v="3134" actId="1076"/>
          <ac:picMkLst>
            <pc:docMk/>
            <pc:sldMk cId="1928006201" sldId="266"/>
            <ac:picMk id="46" creationId="{E593473C-FA76-ACFA-B1AD-AEC2B807E8B0}"/>
          </ac:picMkLst>
        </pc:picChg>
        <pc:picChg chg="add mod">
          <ac:chgData name="Arrielle Richards" userId="077e285c-2723-452e-8817-84177eeba2ee" providerId="ADAL" clId="{333C3208-396A-4206-A9B8-EF6239D72236}" dt="2025-03-06T03:03:31.666" v="3207" actId="1076"/>
          <ac:picMkLst>
            <pc:docMk/>
            <pc:sldMk cId="1928006201" sldId="266"/>
            <ac:picMk id="49" creationId="{C6714488-D4B5-CFF0-C972-103B82C7B7A6}"/>
          </ac:picMkLst>
        </pc:picChg>
        <pc:picChg chg="add mod">
          <ac:chgData name="Arrielle Richards" userId="077e285c-2723-452e-8817-84177eeba2ee" providerId="ADAL" clId="{333C3208-396A-4206-A9B8-EF6239D72236}" dt="2025-03-06T03:04:50.856" v="3283" actId="1076"/>
          <ac:picMkLst>
            <pc:docMk/>
            <pc:sldMk cId="1928006201" sldId="266"/>
            <ac:picMk id="53" creationId="{069B6EC9-2AFB-AC5F-C9B3-9987D61B7FE9}"/>
          </ac:picMkLst>
        </pc:picChg>
      </pc:sldChg>
      <pc:sldChg chg="addSp delSp modSp add mod addAnim delAnim modAnim">
        <pc:chgData name="Arrielle Richards" userId="077e285c-2723-452e-8817-84177eeba2ee" providerId="ADAL" clId="{333C3208-396A-4206-A9B8-EF6239D72236}" dt="2025-03-06T04:00:25.113" v="5257" actId="170"/>
        <pc:sldMkLst>
          <pc:docMk/>
          <pc:sldMk cId="811311826" sldId="267"/>
        </pc:sldMkLst>
        <pc:spChg chg="mod">
          <ac:chgData name="Arrielle Richards" userId="077e285c-2723-452e-8817-84177eeba2ee" providerId="ADAL" clId="{333C3208-396A-4206-A9B8-EF6239D72236}" dt="2025-03-06T03:56:17.319" v="4962" actId="20577"/>
          <ac:spMkLst>
            <pc:docMk/>
            <pc:sldMk cId="811311826" sldId="267"/>
            <ac:spMk id="10" creationId="{D4FD4CFD-678D-D2FD-7EFB-CAB270216E96}"/>
          </ac:spMkLst>
        </pc:spChg>
        <pc:spChg chg="mod">
          <ac:chgData name="Arrielle Richards" userId="077e285c-2723-452e-8817-84177eeba2ee" providerId="ADAL" clId="{333C3208-396A-4206-A9B8-EF6239D72236}" dt="2025-03-06T03:08:37.533" v="3501" actId="20577"/>
          <ac:spMkLst>
            <pc:docMk/>
            <pc:sldMk cId="811311826" sldId="267"/>
            <ac:spMk id="11" creationId="{6DC72101-D26D-8C4D-4DAE-E290E2DAEE19}"/>
          </ac:spMkLst>
        </pc:spChg>
        <pc:spChg chg="add mod">
          <ac:chgData name="Arrielle Richards" userId="077e285c-2723-452e-8817-84177eeba2ee" providerId="ADAL" clId="{333C3208-396A-4206-A9B8-EF6239D72236}" dt="2025-03-06T03:43:00.930" v="4378" actId="1076"/>
          <ac:spMkLst>
            <pc:docMk/>
            <pc:sldMk cId="811311826" sldId="267"/>
            <ac:spMk id="28" creationId="{14BD29B2-0A81-F7CF-C3A1-237F6D61C8AF}"/>
          </ac:spMkLst>
        </pc:spChg>
        <pc:spChg chg="add mod">
          <ac:chgData name="Arrielle Richards" userId="077e285c-2723-452e-8817-84177eeba2ee" providerId="ADAL" clId="{333C3208-396A-4206-A9B8-EF6239D72236}" dt="2025-03-06T03:43:13.769" v="4409" actId="20577"/>
          <ac:spMkLst>
            <pc:docMk/>
            <pc:sldMk cId="811311826" sldId="267"/>
            <ac:spMk id="35" creationId="{1F8B4FA8-0CFA-3A53-CCF2-0CB529EC3BAB}"/>
          </ac:spMkLst>
        </pc:spChg>
        <pc:spChg chg="add mod">
          <ac:chgData name="Arrielle Richards" userId="077e285c-2723-452e-8817-84177eeba2ee" providerId="ADAL" clId="{333C3208-396A-4206-A9B8-EF6239D72236}" dt="2025-03-06T03:43:48.406" v="4438" actId="20577"/>
          <ac:spMkLst>
            <pc:docMk/>
            <pc:sldMk cId="811311826" sldId="267"/>
            <ac:spMk id="37" creationId="{632EBFC7-4C54-1FFE-0BF6-78A8C043C4A7}"/>
          </ac:spMkLst>
        </pc:spChg>
        <pc:spChg chg="add mod">
          <ac:chgData name="Arrielle Richards" userId="077e285c-2723-452e-8817-84177eeba2ee" providerId="ADAL" clId="{333C3208-396A-4206-A9B8-EF6239D72236}" dt="2025-03-06T03:46:40.736" v="4607" actId="207"/>
          <ac:spMkLst>
            <pc:docMk/>
            <pc:sldMk cId="811311826" sldId="267"/>
            <ac:spMk id="38" creationId="{EBD191FB-5708-1FBD-AFDB-41B2ECB73196}"/>
          </ac:spMkLst>
        </pc:spChg>
        <pc:picChg chg="add del mod">
          <ac:chgData name="Arrielle Richards" userId="077e285c-2723-452e-8817-84177eeba2ee" providerId="ADAL" clId="{333C3208-396A-4206-A9B8-EF6239D72236}" dt="2025-03-06T04:00:24.278" v="5256" actId="478"/>
          <ac:picMkLst>
            <pc:docMk/>
            <pc:sldMk cId="811311826" sldId="267"/>
            <ac:picMk id="4" creationId="{D1A75F37-D830-285B-F32E-9EF9C4C804C9}"/>
          </ac:picMkLst>
        </pc:picChg>
        <pc:picChg chg="add mod">
          <ac:chgData name="Arrielle Richards" userId="077e285c-2723-452e-8817-84177eeba2ee" providerId="ADAL" clId="{333C3208-396A-4206-A9B8-EF6239D72236}" dt="2025-03-06T03:39:12.612" v="4265"/>
          <ac:picMkLst>
            <pc:docMk/>
            <pc:sldMk cId="811311826" sldId="267"/>
            <ac:picMk id="20" creationId="{106DBFDE-9A4F-B049-2392-385BA251975A}"/>
          </ac:picMkLst>
        </pc:picChg>
        <pc:picChg chg="add mod ord">
          <ac:chgData name="Arrielle Richards" userId="077e285c-2723-452e-8817-84177eeba2ee" providerId="ADAL" clId="{333C3208-396A-4206-A9B8-EF6239D72236}" dt="2025-03-06T03:43:00.930" v="4378" actId="1076"/>
          <ac:picMkLst>
            <pc:docMk/>
            <pc:sldMk cId="811311826" sldId="267"/>
            <ac:picMk id="27" creationId="{58F74AA7-E269-F1D5-FF0E-8790BE1D6563}"/>
          </ac:picMkLst>
        </pc:picChg>
        <pc:picChg chg="add mod">
          <ac:chgData name="Arrielle Richards" userId="077e285c-2723-452e-8817-84177eeba2ee" providerId="ADAL" clId="{333C3208-396A-4206-A9B8-EF6239D72236}" dt="2025-03-06T03:42:49.593" v="4377" actId="1076"/>
          <ac:picMkLst>
            <pc:docMk/>
            <pc:sldMk cId="811311826" sldId="267"/>
            <ac:picMk id="34" creationId="{699644F6-68AC-2619-515A-04B116FE6314}"/>
          </ac:picMkLst>
        </pc:picChg>
        <pc:picChg chg="add mod">
          <ac:chgData name="Arrielle Richards" userId="077e285c-2723-452e-8817-84177eeba2ee" providerId="ADAL" clId="{333C3208-396A-4206-A9B8-EF6239D72236}" dt="2025-03-06T03:43:30.893" v="4411" actId="1076"/>
          <ac:picMkLst>
            <pc:docMk/>
            <pc:sldMk cId="811311826" sldId="267"/>
            <ac:picMk id="36" creationId="{C57CABCC-F1B7-B0F6-0D79-E88880E60172}"/>
          </ac:picMkLst>
        </pc:picChg>
        <pc:picChg chg="add mod">
          <ac:chgData name="Arrielle Richards" userId="077e285c-2723-452e-8817-84177eeba2ee" providerId="ADAL" clId="{333C3208-396A-4206-A9B8-EF6239D72236}" dt="2025-03-06T03:45:03.775" v="4442" actId="1076"/>
          <ac:picMkLst>
            <pc:docMk/>
            <pc:sldMk cId="811311826" sldId="267"/>
            <ac:picMk id="39" creationId="{6A6C0908-5B23-01A2-12F7-DBC2C9CE979A}"/>
          </ac:picMkLst>
        </pc:picChg>
        <pc:picChg chg="add mod ord">
          <ac:chgData name="Arrielle Richards" userId="077e285c-2723-452e-8817-84177eeba2ee" providerId="ADAL" clId="{333C3208-396A-4206-A9B8-EF6239D72236}" dt="2025-03-06T04:00:25.113" v="5257" actId="170"/>
          <ac:picMkLst>
            <pc:docMk/>
            <pc:sldMk cId="811311826" sldId="267"/>
            <ac:picMk id="40" creationId="{3C9DBDC7-AEBF-166E-65A0-370E3E181726}"/>
          </ac:picMkLst>
        </pc:picChg>
      </pc:sldChg>
      <pc:sldChg chg="add del">
        <pc:chgData name="Arrielle Richards" userId="077e285c-2723-452e-8817-84177eeba2ee" providerId="ADAL" clId="{333C3208-396A-4206-A9B8-EF6239D72236}" dt="2025-03-06T03:44:54.708" v="4441" actId="47"/>
        <pc:sldMkLst>
          <pc:docMk/>
          <pc:sldMk cId="613988637" sldId="268"/>
        </pc:sldMkLst>
      </pc:sldChg>
      <pc:sldChg chg="delSp modSp add mod">
        <pc:chgData name="Arrielle Richards" userId="077e285c-2723-452e-8817-84177eeba2ee" providerId="ADAL" clId="{333C3208-396A-4206-A9B8-EF6239D72236}" dt="2025-03-06T04:03:45.300" v="5632" actId="12789"/>
        <pc:sldMkLst>
          <pc:docMk/>
          <pc:sldMk cId="3763132241" sldId="268"/>
        </pc:sldMkLst>
        <pc:spChg chg="mod">
          <ac:chgData name="Arrielle Richards" userId="077e285c-2723-452e-8817-84177eeba2ee" providerId="ADAL" clId="{333C3208-396A-4206-A9B8-EF6239D72236}" dt="2025-03-06T03:56:47.470" v="4993" actId="20577"/>
          <ac:spMkLst>
            <pc:docMk/>
            <pc:sldMk cId="3763132241" sldId="268"/>
            <ac:spMk id="10" creationId="{48C60390-C3CA-495B-8093-BE5CD4EC339A}"/>
          </ac:spMkLst>
        </pc:spChg>
        <pc:spChg chg="mod">
          <ac:chgData name="Arrielle Richards" userId="077e285c-2723-452e-8817-84177eeba2ee" providerId="ADAL" clId="{333C3208-396A-4206-A9B8-EF6239D72236}" dt="2025-03-06T03:54:57.950" v="4889" actId="20577"/>
          <ac:spMkLst>
            <pc:docMk/>
            <pc:sldMk cId="3763132241" sldId="268"/>
            <ac:spMk id="11" creationId="{BCA232CC-8D5A-B690-6167-436ACCAA24B3}"/>
          </ac:spMkLst>
        </pc:spChg>
        <pc:spChg chg="mod">
          <ac:chgData name="Arrielle Richards" userId="077e285c-2723-452e-8817-84177eeba2ee" providerId="ADAL" clId="{333C3208-396A-4206-A9B8-EF6239D72236}" dt="2025-03-06T04:03:45.300" v="5632" actId="12789"/>
          <ac:spMkLst>
            <pc:docMk/>
            <pc:sldMk cId="3763132241" sldId="268"/>
            <ac:spMk id="21" creationId="{B2AF956F-A9FE-B8F3-3C17-F60F5EFE0F69}"/>
          </ac:spMkLst>
        </pc:spChg>
        <pc:picChg chg="mod">
          <ac:chgData name="Arrielle Richards" userId="077e285c-2723-452e-8817-84177eeba2ee" providerId="ADAL" clId="{333C3208-396A-4206-A9B8-EF6239D72236}" dt="2025-03-06T04:03:45.300" v="5632" actId="12789"/>
          <ac:picMkLst>
            <pc:docMk/>
            <pc:sldMk cId="3763132241" sldId="268"/>
            <ac:picMk id="19" creationId="{D1A4677B-8815-D339-B0F3-862B663F326F}"/>
          </ac:picMkLst>
        </pc:picChg>
      </pc:sldChg>
      <pc:sldChg chg="delSp add mod">
        <pc:chgData name="Arrielle Richards" userId="077e285c-2723-452e-8817-84177eeba2ee" providerId="ADAL" clId="{333C3208-396A-4206-A9B8-EF6239D72236}" dt="2025-03-06T04:13:11.971" v="5839" actId="478"/>
        <pc:sldMkLst>
          <pc:docMk/>
          <pc:sldMk cId="311285180" sldId="269"/>
        </pc:sldMkLst>
      </pc:sldChg>
      <pc:sldChg chg="addSp delSp modSp add mod">
        <pc:chgData name="Arrielle Richards" userId="077e285c-2723-452e-8817-84177eeba2ee" providerId="ADAL" clId="{333C3208-396A-4206-A9B8-EF6239D72236}" dt="2025-03-06T04:26:06.268" v="6014" actId="962"/>
        <pc:sldMkLst>
          <pc:docMk/>
          <pc:sldMk cId="168235762" sldId="270"/>
        </pc:sldMkLst>
        <pc:picChg chg="add mod">
          <ac:chgData name="Arrielle Richards" userId="077e285c-2723-452e-8817-84177eeba2ee" providerId="ADAL" clId="{333C3208-396A-4206-A9B8-EF6239D72236}" dt="2025-03-06T04:20:49.245" v="6010"/>
          <ac:picMkLst>
            <pc:docMk/>
            <pc:sldMk cId="168235762" sldId="270"/>
            <ac:picMk id="5" creationId="{04DFFBAC-11B9-0CAC-2717-1FEB32AAA7F5}"/>
          </ac:picMkLst>
        </pc:picChg>
        <pc:picChg chg="add mod">
          <ac:chgData name="Arrielle Richards" userId="077e285c-2723-452e-8817-84177eeba2ee" providerId="ADAL" clId="{333C3208-396A-4206-A9B8-EF6239D72236}" dt="2025-03-06T04:26:06.268" v="6014" actId="962"/>
          <ac:picMkLst>
            <pc:docMk/>
            <pc:sldMk cId="168235762" sldId="270"/>
            <ac:picMk id="7" creationId="{ECF86BDF-C757-CF28-D2E3-6549210BDE76}"/>
          </ac:picMkLst>
        </pc:picChg>
      </pc:sldChg>
    </pc:docChg>
  </pc:docChgLst>
  <pc:docChgLst>
    <pc:chgData name="Arrielle Richards" userId="077e285c-2723-452e-8817-84177eeba2ee" providerId="ADAL" clId="{7381CB59-E978-4A5D-949F-A2D631789703}"/>
    <pc:docChg chg="undo custSel addSld delSld modSld sldOrd">
      <pc:chgData name="Arrielle Richards" userId="077e285c-2723-452e-8817-84177eeba2ee" providerId="ADAL" clId="{7381CB59-E978-4A5D-949F-A2D631789703}" dt="2025-05-06T23:42:00.435" v="1650" actId="27614"/>
      <pc:docMkLst>
        <pc:docMk/>
      </pc:docMkLst>
      <pc:sldChg chg="ord">
        <pc:chgData name="Arrielle Richards" userId="077e285c-2723-452e-8817-84177eeba2ee" providerId="ADAL" clId="{7381CB59-E978-4A5D-949F-A2D631789703}" dt="2025-04-09T23:46:44.656" v="720"/>
        <pc:sldMkLst>
          <pc:docMk/>
          <pc:sldMk cId="405786352" sldId="259"/>
        </pc:sldMkLst>
      </pc:sldChg>
      <pc:sldChg chg="addSp modSp">
        <pc:chgData name="Arrielle Richards" userId="077e285c-2723-452e-8817-84177eeba2ee" providerId="ADAL" clId="{7381CB59-E978-4A5D-949F-A2D631789703}" dt="2025-04-09T23:52:34.222" v="766"/>
        <pc:sldMkLst>
          <pc:docMk/>
          <pc:sldMk cId="2670721167" sldId="260"/>
        </pc:sldMkLst>
        <pc:spChg chg="add mod">
          <ac:chgData name="Arrielle Richards" userId="077e285c-2723-452e-8817-84177eeba2ee" providerId="ADAL" clId="{7381CB59-E978-4A5D-949F-A2D631789703}" dt="2025-04-09T23:52:34.222" v="766"/>
          <ac:spMkLst>
            <pc:docMk/>
            <pc:sldMk cId="2670721167" sldId="260"/>
            <ac:spMk id="2" creationId="{790D7AA1-F84C-21FA-9FC9-6B05441B45F6}"/>
          </ac:spMkLst>
        </pc:spChg>
      </pc:sldChg>
      <pc:sldChg chg="addSp delSp modSp add mod">
        <pc:chgData name="Arrielle Richards" userId="077e285c-2723-452e-8817-84177eeba2ee" providerId="ADAL" clId="{7381CB59-E978-4A5D-949F-A2D631789703}" dt="2025-05-06T23:42:00.435" v="1650" actId="27614"/>
        <pc:sldMkLst>
          <pc:docMk/>
          <pc:sldMk cId="2149410346" sldId="261"/>
        </pc:sldMkLst>
        <pc:picChg chg="add mod">
          <ac:chgData name="Arrielle Richards" userId="077e285c-2723-452e-8817-84177eeba2ee" providerId="ADAL" clId="{7381CB59-E978-4A5D-949F-A2D631789703}" dt="2025-05-06T23:42:00.435" v="1650" actId="27614"/>
          <ac:picMkLst>
            <pc:docMk/>
            <pc:sldMk cId="2149410346" sldId="261"/>
            <ac:picMk id="3" creationId="{584F6213-01A1-DE80-A8B9-B9820BB15079}"/>
          </ac:picMkLst>
        </pc:picChg>
        <pc:picChg chg="add del">
          <ac:chgData name="Arrielle Richards" userId="077e285c-2723-452e-8817-84177eeba2ee" providerId="ADAL" clId="{7381CB59-E978-4A5D-949F-A2D631789703}" dt="2025-05-06T23:41:53.209" v="1647" actId="478"/>
          <ac:picMkLst>
            <pc:docMk/>
            <pc:sldMk cId="2149410346" sldId="261"/>
            <ac:picMk id="4" creationId="{BD721DCA-1CE3-C771-0148-9BE4EF1ADC4B}"/>
          </ac:picMkLst>
        </pc:picChg>
      </pc:sldChg>
      <pc:sldChg chg="ord">
        <pc:chgData name="Arrielle Richards" userId="077e285c-2723-452e-8817-84177eeba2ee" providerId="ADAL" clId="{7381CB59-E978-4A5D-949F-A2D631789703}" dt="2025-04-09T23:46:16.049" v="718"/>
        <pc:sldMkLst>
          <pc:docMk/>
          <pc:sldMk cId="2927290188" sldId="262"/>
        </pc:sldMkLst>
      </pc:sldChg>
      <pc:sldChg chg="modSp mod">
        <pc:chgData name="Arrielle Richards" userId="077e285c-2723-452e-8817-84177eeba2ee" providerId="ADAL" clId="{7381CB59-E978-4A5D-949F-A2D631789703}" dt="2025-04-09T23:51:43.751" v="731" actId="1076"/>
        <pc:sldMkLst>
          <pc:docMk/>
          <pc:sldMk cId="992151446" sldId="265"/>
        </pc:sldMkLst>
        <pc:spChg chg="mod">
          <ac:chgData name="Arrielle Richards" userId="077e285c-2723-452e-8817-84177eeba2ee" providerId="ADAL" clId="{7381CB59-E978-4A5D-949F-A2D631789703}" dt="2025-04-09T23:47:36.669" v="727" actId="207"/>
          <ac:spMkLst>
            <pc:docMk/>
            <pc:sldMk cId="992151446" sldId="265"/>
            <ac:spMk id="10" creationId="{A6233A35-1AA3-6299-4267-04B2ECD2E90C}"/>
          </ac:spMkLst>
        </pc:spChg>
        <pc:picChg chg="mod">
          <ac:chgData name="Arrielle Richards" userId="077e285c-2723-452e-8817-84177eeba2ee" providerId="ADAL" clId="{7381CB59-E978-4A5D-949F-A2D631789703}" dt="2025-04-09T23:51:43.751" v="731" actId="1076"/>
          <ac:picMkLst>
            <pc:docMk/>
            <pc:sldMk cId="992151446" sldId="265"/>
            <ac:picMk id="5" creationId="{4BC602B1-CD99-D81D-CF97-98EC22018F53}"/>
          </ac:picMkLst>
        </pc:picChg>
      </pc:sldChg>
      <pc:sldChg chg="addSp modSp mod">
        <pc:chgData name="Arrielle Richards" userId="077e285c-2723-452e-8817-84177eeba2ee" providerId="ADAL" clId="{7381CB59-E978-4A5D-949F-A2D631789703}" dt="2025-04-09T23:52:30.256" v="765" actId="20577"/>
        <pc:sldMkLst>
          <pc:docMk/>
          <pc:sldMk cId="311285180" sldId="269"/>
        </pc:sldMkLst>
        <pc:spChg chg="add mod">
          <ac:chgData name="Arrielle Richards" userId="077e285c-2723-452e-8817-84177eeba2ee" providerId="ADAL" clId="{7381CB59-E978-4A5D-949F-A2D631789703}" dt="2025-04-09T23:52:30.256" v="765" actId="20577"/>
          <ac:spMkLst>
            <pc:docMk/>
            <pc:sldMk cId="311285180" sldId="269"/>
            <ac:spMk id="7" creationId="{CC05A7D6-1EB6-A2CE-31FC-09C1285DD227}"/>
          </ac:spMkLst>
        </pc:spChg>
      </pc:sldChg>
      <pc:sldChg chg="addSp delSp modSp mod">
        <pc:chgData name="Arrielle Richards" userId="077e285c-2723-452e-8817-84177eeba2ee" providerId="ADAL" clId="{7381CB59-E978-4A5D-949F-A2D631789703}" dt="2025-05-06T23:41:50.552" v="1645" actId="27614"/>
        <pc:sldMkLst>
          <pc:docMk/>
          <pc:sldMk cId="168235762" sldId="270"/>
        </pc:sldMkLst>
        <pc:picChg chg="add mod">
          <ac:chgData name="Arrielle Richards" userId="077e285c-2723-452e-8817-84177eeba2ee" providerId="ADAL" clId="{7381CB59-E978-4A5D-949F-A2D631789703}" dt="2025-05-06T23:41:38.844" v="1640"/>
          <ac:picMkLst>
            <pc:docMk/>
            <pc:sldMk cId="168235762" sldId="270"/>
            <ac:picMk id="3" creationId="{1890203E-57D9-09BB-B1E3-61124C578577}"/>
          </ac:picMkLst>
        </pc:picChg>
        <pc:picChg chg="add mod">
          <ac:chgData name="Arrielle Richards" userId="077e285c-2723-452e-8817-84177eeba2ee" providerId="ADAL" clId="{7381CB59-E978-4A5D-949F-A2D631789703}" dt="2025-05-06T23:41:50.552" v="1645" actId="27614"/>
          <ac:picMkLst>
            <pc:docMk/>
            <pc:sldMk cId="168235762" sldId="270"/>
            <ac:picMk id="6" creationId="{588F6D95-2430-10EB-7C44-3D204ACE9B42}"/>
          </ac:picMkLst>
        </pc:picChg>
        <pc:picChg chg="del">
          <ac:chgData name="Arrielle Richards" userId="077e285c-2723-452e-8817-84177eeba2ee" providerId="ADAL" clId="{7381CB59-E978-4A5D-949F-A2D631789703}" dt="2025-05-06T23:41:42.192" v="1641" actId="478"/>
          <ac:picMkLst>
            <pc:docMk/>
            <pc:sldMk cId="168235762" sldId="270"/>
            <ac:picMk id="7" creationId="{ECF86BDF-C757-CF28-D2E3-6549210BDE76}"/>
          </ac:picMkLst>
        </pc:picChg>
      </pc:sldChg>
      <pc:sldChg chg="delSp modSp add del mod ord">
        <pc:chgData name="Arrielle Richards" userId="077e285c-2723-452e-8817-84177eeba2ee" providerId="ADAL" clId="{7381CB59-E978-4A5D-949F-A2D631789703}" dt="2025-04-09T23:43:11.825" v="236" actId="47"/>
        <pc:sldMkLst>
          <pc:docMk/>
          <pc:sldMk cId="1538019777" sldId="271"/>
        </pc:sldMkLst>
      </pc:sldChg>
      <pc:sldChg chg="addSp delSp modSp add mod modNotesTx">
        <pc:chgData name="Arrielle Richards" userId="077e285c-2723-452e-8817-84177eeba2ee" providerId="ADAL" clId="{7381CB59-E978-4A5D-949F-A2D631789703}" dt="2025-04-09T23:45:45.216" v="716" actId="6549"/>
        <pc:sldMkLst>
          <pc:docMk/>
          <pc:sldMk cId="385722993" sldId="272"/>
        </pc:sldMkLst>
        <pc:spChg chg="add mod">
          <ac:chgData name="Arrielle Richards" userId="077e285c-2723-452e-8817-84177eeba2ee" providerId="ADAL" clId="{7381CB59-E978-4A5D-949F-A2D631789703}" dt="2025-04-09T23:43:07.192" v="233"/>
          <ac:spMkLst>
            <pc:docMk/>
            <pc:sldMk cId="385722993" sldId="272"/>
            <ac:spMk id="2" creationId="{DA7012FE-95AA-299E-5432-1C195DB022D8}"/>
          </ac:spMkLst>
        </pc:spChg>
        <pc:spChg chg="add mod">
          <ac:chgData name="Arrielle Richards" userId="077e285c-2723-452e-8817-84177eeba2ee" providerId="ADAL" clId="{7381CB59-E978-4A5D-949F-A2D631789703}" dt="2025-04-09T23:43:07.192" v="233"/>
          <ac:spMkLst>
            <pc:docMk/>
            <pc:sldMk cId="385722993" sldId="272"/>
            <ac:spMk id="4" creationId="{27894975-6175-8E6F-3C1C-86CA5C47D550}"/>
          </ac:spMkLst>
        </pc:spChg>
        <pc:spChg chg="mod">
          <ac:chgData name="Arrielle Richards" userId="077e285c-2723-452e-8817-84177eeba2ee" providerId="ADAL" clId="{7381CB59-E978-4A5D-949F-A2D631789703}" dt="2025-04-09T23:45:42.299" v="715" actId="114"/>
          <ac:spMkLst>
            <pc:docMk/>
            <pc:sldMk cId="385722993" sldId="272"/>
            <ac:spMk id="21" creationId="{4C97D996-E81F-0BA5-A11F-D6616F175091}"/>
          </ac:spMkLst>
        </pc:spChg>
        <pc:spChg chg="add del mod">
          <ac:chgData name="Arrielle Richards" userId="077e285c-2723-452e-8817-84177eeba2ee" providerId="ADAL" clId="{7381CB59-E978-4A5D-949F-A2D631789703}" dt="2025-04-09T23:43:57.066" v="380" actId="14100"/>
          <ac:spMkLst>
            <pc:docMk/>
            <pc:sldMk cId="385722993" sldId="272"/>
            <ac:spMk id="23" creationId="{2673F08D-C181-D5AD-6201-42CD71036525}"/>
          </ac:spMkLst>
        </pc:spChg>
      </pc:sldChg>
      <pc:sldChg chg="addSp delSp modSp add mod">
        <pc:chgData name="Arrielle Richards" userId="077e285c-2723-452e-8817-84177eeba2ee" providerId="ADAL" clId="{7381CB59-E978-4A5D-949F-A2D631789703}" dt="2025-04-10T00:00:43.680" v="1111" actId="1076"/>
        <pc:sldMkLst>
          <pc:docMk/>
          <pc:sldMk cId="1351580438" sldId="273"/>
        </pc:sldMkLst>
        <pc:spChg chg="add mod">
          <ac:chgData name="Arrielle Richards" userId="077e285c-2723-452e-8817-84177eeba2ee" providerId="ADAL" clId="{7381CB59-E978-4A5D-949F-A2D631789703}" dt="2025-04-09T23:53:37.029" v="824" actId="403"/>
          <ac:spMkLst>
            <pc:docMk/>
            <pc:sldMk cId="1351580438" sldId="273"/>
            <ac:spMk id="6" creationId="{70EBB150-2092-6A3F-1C2F-BC941DD290D8}"/>
          </ac:spMkLst>
        </pc:spChg>
        <pc:spChg chg="add mod">
          <ac:chgData name="Arrielle Richards" userId="077e285c-2723-452e-8817-84177eeba2ee" providerId="ADAL" clId="{7381CB59-E978-4A5D-949F-A2D631789703}" dt="2025-04-09T23:54:35.987" v="862" actId="20577"/>
          <ac:spMkLst>
            <pc:docMk/>
            <pc:sldMk cId="1351580438" sldId="273"/>
            <ac:spMk id="7" creationId="{8D4B0C16-580B-5310-D399-4F4E298E07D5}"/>
          </ac:spMkLst>
        </pc:spChg>
        <pc:spChg chg="add mod">
          <ac:chgData name="Arrielle Richards" userId="077e285c-2723-452e-8817-84177eeba2ee" providerId="ADAL" clId="{7381CB59-E978-4A5D-949F-A2D631789703}" dt="2025-04-09T23:53:08.675" v="781" actId="20577"/>
          <ac:spMkLst>
            <pc:docMk/>
            <pc:sldMk cId="1351580438" sldId="273"/>
            <ac:spMk id="8" creationId="{3582012C-CEC3-0158-C653-EE5CA8752623}"/>
          </ac:spMkLst>
        </pc:spChg>
        <pc:spChg chg="add mod">
          <ac:chgData name="Arrielle Richards" userId="077e285c-2723-452e-8817-84177eeba2ee" providerId="ADAL" clId="{7381CB59-E978-4A5D-949F-A2D631789703}" dt="2025-04-09T23:54:18.521" v="827"/>
          <ac:spMkLst>
            <pc:docMk/>
            <pc:sldMk cId="1351580438" sldId="273"/>
            <ac:spMk id="41" creationId="{EB447963-3488-5EBD-E147-993ED86221EA}"/>
          </ac:spMkLst>
        </pc:spChg>
        <pc:spChg chg="add mod">
          <ac:chgData name="Arrielle Richards" userId="077e285c-2723-452e-8817-84177eeba2ee" providerId="ADAL" clId="{7381CB59-E978-4A5D-949F-A2D631789703}" dt="2025-04-09T23:54:18.521" v="827"/>
          <ac:spMkLst>
            <pc:docMk/>
            <pc:sldMk cId="1351580438" sldId="273"/>
            <ac:spMk id="42" creationId="{9EE1AA29-7704-4AD0-9B49-346463E43E2F}"/>
          </ac:spMkLst>
        </pc:spChg>
        <pc:spChg chg="add mod">
          <ac:chgData name="Arrielle Richards" userId="077e285c-2723-452e-8817-84177eeba2ee" providerId="ADAL" clId="{7381CB59-E978-4A5D-949F-A2D631789703}" dt="2025-04-09T23:54:18.521" v="827"/>
          <ac:spMkLst>
            <pc:docMk/>
            <pc:sldMk cId="1351580438" sldId="273"/>
            <ac:spMk id="43" creationId="{0D4CCEA6-9620-0FEB-18E1-0DF0537AE211}"/>
          </ac:spMkLst>
        </pc:spChg>
        <pc:spChg chg="mod">
          <ac:chgData name="Arrielle Richards" userId="077e285c-2723-452e-8817-84177eeba2ee" providerId="ADAL" clId="{7381CB59-E978-4A5D-949F-A2D631789703}" dt="2025-04-09T23:55:53.398" v="887" actId="20577"/>
          <ac:spMkLst>
            <pc:docMk/>
            <pc:sldMk cId="1351580438" sldId="273"/>
            <ac:spMk id="45" creationId="{A9ACD1AD-3E4E-1669-887B-FCB0790CA3B5}"/>
          </ac:spMkLst>
        </pc:spChg>
        <pc:spChg chg="mod">
          <ac:chgData name="Arrielle Richards" userId="077e285c-2723-452e-8817-84177eeba2ee" providerId="ADAL" clId="{7381CB59-E978-4A5D-949F-A2D631789703}" dt="2025-04-09T23:56:04.863" v="933" actId="20577"/>
          <ac:spMkLst>
            <pc:docMk/>
            <pc:sldMk cId="1351580438" sldId="273"/>
            <ac:spMk id="46" creationId="{CDED4453-459C-04A1-F9E8-2352CDD5347E}"/>
          </ac:spMkLst>
        </pc:spChg>
        <pc:spChg chg="mod">
          <ac:chgData name="Arrielle Richards" userId="077e285c-2723-452e-8817-84177eeba2ee" providerId="ADAL" clId="{7381CB59-E978-4A5D-949F-A2D631789703}" dt="2025-04-09T23:56:10.116" v="944" actId="20577"/>
          <ac:spMkLst>
            <pc:docMk/>
            <pc:sldMk cId="1351580438" sldId="273"/>
            <ac:spMk id="48" creationId="{1981A605-2AF5-26B1-AC8F-32D63DBDAF76}"/>
          </ac:spMkLst>
        </pc:spChg>
        <pc:spChg chg="mod">
          <ac:chgData name="Arrielle Richards" userId="077e285c-2723-452e-8817-84177eeba2ee" providerId="ADAL" clId="{7381CB59-E978-4A5D-949F-A2D631789703}" dt="2025-04-09T23:56:23.795" v="994" actId="20577"/>
          <ac:spMkLst>
            <pc:docMk/>
            <pc:sldMk cId="1351580438" sldId="273"/>
            <ac:spMk id="49" creationId="{DDB03810-6A11-659E-13A5-FA2BDFD6DE00}"/>
          </ac:spMkLst>
        </pc:spChg>
        <pc:spChg chg="mod">
          <ac:chgData name="Arrielle Richards" userId="077e285c-2723-452e-8817-84177eeba2ee" providerId="ADAL" clId="{7381CB59-E978-4A5D-949F-A2D631789703}" dt="2025-04-09T23:56:30.142" v="1010" actId="20577"/>
          <ac:spMkLst>
            <pc:docMk/>
            <pc:sldMk cId="1351580438" sldId="273"/>
            <ac:spMk id="51" creationId="{BB1B4BFE-DC7A-8A3D-EBC7-687016961518}"/>
          </ac:spMkLst>
        </pc:spChg>
        <pc:spChg chg="mod">
          <ac:chgData name="Arrielle Richards" userId="077e285c-2723-452e-8817-84177eeba2ee" providerId="ADAL" clId="{7381CB59-E978-4A5D-949F-A2D631789703}" dt="2025-04-09T23:56:40.526" v="1052" actId="20577"/>
          <ac:spMkLst>
            <pc:docMk/>
            <pc:sldMk cId="1351580438" sldId="273"/>
            <ac:spMk id="52" creationId="{8AAC1E7D-BEDB-63BF-AF10-4BB6CE659B05}"/>
          </ac:spMkLst>
        </pc:spChg>
        <pc:picChg chg="add mod ord">
          <ac:chgData name="Arrielle Richards" userId="077e285c-2723-452e-8817-84177eeba2ee" providerId="ADAL" clId="{7381CB59-E978-4A5D-949F-A2D631789703}" dt="2025-04-09T23:55:25.117" v="877" actId="1076"/>
          <ac:picMkLst>
            <pc:docMk/>
            <pc:sldMk cId="1351580438" sldId="273"/>
            <ac:picMk id="2" creationId="{BDE7C393-00B5-C1AF-7969-80D929E57465}"/>
          </ac:picMkLst>
        </pc:picChg>
        <pc:picChg chg="add mod">
          <ac:chgData name="Arrielle Richards" userId="077e285c-2723-452e-8817-84177eeba2ee" providerId="ADAL" clId="{7381CB59-E978-4A5D-949F-A2D631789703}" dt="2025-04-09T23:54:18.521" v="827"/>
          <ac:picMkLst>
            <pc:docMk/>
            <pc:sldMk cId="1351580438" sldId="273"/>
            <ac:picMk id="38" creationId="{16EAAE67-91FC-8EF4-644E-73C5C192E7B9}"/>
          </ac:picMkLst>
        </pc:picChg>
        <pc:picChg chg="add mod">
          <ac:chgData name="Arrielle Richards" userId="077e285c-2723-452e-8817-84177eeba2ee" providerId="ADAL" clId="{7381CB59-E978-4A5D-949F-A2D631789703}" dt="2025-04-10T00:00:43.680" v="1111" actId="1076"/>
          <ac:picMkLst>
            <pc:docMk/>
            <pc:sldMk cId="1351580438" sldId="273"/>
            <ac:picMk id="57" creationId="{E50E3379-DBD9-1B40-E025-985A1E50010A}"/>
          </ac:picMkLst>
        </pc:picChg>
        <pc:picChg chg="add mod">
          <ac:chgData name="Arrielle Richards" userId="077e285c-2723-452e-8817-84177eeba2ee" providerId="ADAL" clId="{7381CB59-E978-4A5D-949F-A2D631789703}" dt="2025-04-10T00:00:15.329" v="1059" actId="1076"/>
          <ac:picMkLst>
            <pc:docMk/>
            <pc:sldMk cId="1351580438" sldId="273"/>
            <ac:picMk id="59" creationId="{0615BCC3-510C-C684-099E-D76F897326F3}"/>
          </ac:picMkLst>
        </pc:picChg>
      </pc:sldChg>
      <pc:sldChg chg="modSp add mod ord">
        <pc:chgData name="Arrielle Richards" userId="077e285c-2723-452e-8817-84177eeba2ee" providerId="ADAL" clId="{7381CB59-E978-4A5D-949F-A2D631789703}" dt="2025-04-10T00:18:20.436" v="1628" actId="1076"/>
        <pc:sldMkLst>
          <pc:docMk/>
          <pc:sldMk cId="796043459" sldId="274"/>
        </pc:sldMkLst>
        <pc:spChg chg="mod">
          <ac:chgData name="Arrielle Richards" userId="077e285c-2723-452e-8817-84177eeba2ee" providerId="ADAL" clId="{7381CB59-E978-4A5D-949F-A2D631789703}" dt="2025-04-10T00:16:07.165" v="1184" actId="403"/>
          <ac:spMkLst>
            <pc:docMk/>
            <pc:sldMk cId="796043459" sldId="274"/>
            <ac:spMk id="2" creationId="{0A0DF59C-5902-2912-89CE-ABEEA2198837}"/>
          </ac:spMkLst>
        </pc:spChg>
        <pc:spChg chg="mod">
          <ac:chgData name="Arrielle Richards" userId="077e285c-2723-452e-8817-84177eeba2ee" providerId="ADAL" clId="{7381CB59-E978-4A5D-949F-A2D631789703}" dt="2025-04-10T00:12:15.005" v="1142" actId="20577"/>
          <ac:spMkLst>
            <pc:docMk/>
            <pc:sldMk cId="796043459" sldId="274"/>
            <ac:spMk id="4" creationId="{B03E71B4-6FA4-65B4-CBF1-914C1CA48F9A}"/>
          </ac:spMkLst>
        </pc:spChg>
        <pc:spChg chg="mod">
          <ac:chgData name="Arrielle Richards" userId="077e285c-2723-452e-8817-84177eeba2ee" providerId="ADAL" clId="{7381CB59-E978-4A5D-949F-A2D631789703}" dt="2025-04-10T00:18:17.144" v="1627" actId="20577"/>
          <ac:spMkLst>
            <pc:docMk/>
            <pc:sldMk cId="796043459" sldId="274"/>
            <ac:spMk id="21" creationId="{31DD7826-568D-14EF-CE5F-E1E9F122EEE1}"/>
          </ac:spMkLst>
        </pc:spChg>
        <pc:spChg chg="mod">
          <ac:chgData name="Arrielle Richards" userId="077e285c-2723-452e-8817-84177eeba2ee" providerId="ADAL" clId="{7381CB59-E978-4A5D-949F-A2D631789703}" dt="2025-04-10T00:16:34.948" v="1264" actId="20577"/>
          <ac:spMkLst>
            <pc:docMk/>
            <pc:sldMk cId="796043459" sldId="274"/>
            <ac:spMk id="23" creationId="{D94BA969-60B8-10C1-1725-EED7FBE4E939}"/>
          </ac:spMkLst>
        </pc:spChg>
        <pc:picChg chg="mod">
          <ac:chgData name="Arrielle Richards" userId="077e285c-2723-452e-8817-84177eeba2ee" providerId="ADAL" clId="{7381CB59-E978-4A5D-949F-A2D631789703}" dt="2025-04-10T00:18:20.436" v="1628" actId="1076"/>
          <ac:picMkLst>
            <pc:docMk/>
            <pc:sldMk cId="796043459" sldId="274"/>
            <ac:picMk id="24" creationId="{FC60C002-29A7-4E93-AADD-7BEA9DCA7F0D}"/>
          </ac:picMkLst>
        </pc:picChg>
      </pc:sldChg>
      <pc:sldChg chg="add del ord">
        <pc:chgData name="Arrielle Richards" userId="077e285c-2723-452e-8817-84177eeba2ee" providerId="ADAL" clId="{7381CB59-E978-4A5D-949F-A2D631789703}" dt="2025-04-10T00:24:32.188" v="1634" actId="47"/>
        <pc:sldMkLst>
          <pc:docMk/>
          <pc:sldMk cId="1379238486" sldId="275"/>
        </pc:sldMkLst>
      </pc:sldChg>
      <pc:sldChg chg="addSp delSp modSp add mod">
        <pc:chgData name="Arrielle Richards" userId="077e285c-2723-452e-8817-84177eeba2ee" providerId="ADAL" clId="{7381CB59-E978-4A5D-949F-A2D631789703}" dt="2025-05-06T23:41:55.246" v="1648" actId="27614"/>
        <pc:sldMkLst>
          <pc:docMk/>
          <pc:sldMk cId="1799246822" sldId="275"/>
        </pc:sldMkLst>
        <pc:picChg chg="add del">
          <ac:chgData name="Arrielle Richards" userId="077e285c-2723-452e-8817-84177eeba2ee" providerId="ADAL" clId="{7381CB59-E978-4A5D-949F-A2D631789703}" dt="2025-05-06T23:41:47.100" v="1643" actId="478"/>
          <ac:picMkLst>
            <pc:docMk/>
            <pc:sldMk cId="1799246822" sldId="275"/>
            <ac:picMk id="3" creationId="{025E26FA-021F-67AE-9E1C-76167F37F55F}"/>
          </ac:picMkLst>
        </pc:picChg>
        <pc:picChg chg="add mod">
          <ac:chgData name="Arrielle Richards" userId="077e285c-2723-452e-8817-84177eeba2ee" providerId="ADAL" clId="{7381CB59-E978-4A5D-949F-A2D631789703}" dt="2025-05-06T23:41:55.246" v="1648" actId="27614"/>
          <ac:picMkLst>
            <pc:docMk/>
            <pc:sldMk cId="1799246822" sldId="275"/>
            <ac:picMk id="4" creationId="{80160F06-0C26-03D2-8C38-E929C88A7861}"/>
          </ac:picMkLst>
        </pc:picChg>
      </pc:sldChg>
    </pc:docChg>
  </pc:docChgLst>
  <pc:docChgLst>
    <pc:chgData name="Brett Goodyer" userId="5e6a84ed-15a5-4669-bc27-940af7760e7f" providerId="ADAL" clId="{75800D64-521D-4BD1-90CC-70C3C3C7FD01}"/>
    <pc:docChg chg="custSel modSld">
      <pc:chgData name="Brett Goodyer" userId="5e6a84ed-15a5-4669-bc27-940af7760e7f" providerId="ADAL" clId="{75800D64-521D-4BD1-90CC-70C3C3C7FD01}" dt="2025-05-07T01:23:13.691" v="4018" actId="20577"/>
      <pc:docMkLst>
        <pc:docMk/>
      </pc:docMkLst>
      <pc:sldChg chg="modNotesTx">
        <pc:chgData name="Brett Goodyer" userId="5e6a84ed-15a5-4669-bc27-940af7760e7f" providerId="ADAL" clId="{75800D64-521D-4BD1-90CC-70C3C3C7FD01}" dt="2025-05-07T00:08:39.113" v="1107" actId="6549"/>
        <pc:sldMkLst>
          <pc:docMk/>
          <pc:sldMk cId="1031149914" sldId="256"/>
        </pc:sldMkLst>
      </pc:sldChg>
      <pc:sldChg chg="modNotesTx">
        <pc:chgData name="Brett Goodyer" userId="5e6a84ed-15a5-4669-bc27-940af7760e7f" providerId="ADAL" clId="{75800D64-521D-4BD1-90CC-70C3C3C7FD01}" dt="2025-05-07T01:17:53.085" v="3522" actId="20577"/>
        <pc:sldMkLst>
          <pc:docMk/>
          <pc:sldMk cId="405786352" sldId="259"/>
        </pc:sldMkLst>
      </pc:sldChg>
      <pc:sldChg chg="modNotesTx">
        <pc:chgData name="Brett Goodyer" userId="5e6a84ed-15a5-4669-bc27-940af7760e7f" providerId="ADAL" clId="{75800D64-521D-4BD1-90CC-70C3C3C7FD01}" dt="2025-05-07T00:15:08.245" v="1881" actId="20577"/>
        <pc:sldMkLst>
          <pc:docMk/>
          <pc:sldMk cId="2670721167" sldId="260"/>
        </pc:sldMkLst>
      </pc:sldChg>
      <pc:sldChg chg="modNotesTx">
        <pc:chgData name="Brett Goodyer" userId="5e6a84ed-15a5-4669-bc27-940af7760e7f" providerId="ADAL" clId="{75800D64-521D-4BD1-90CC-70C3C3C7FD01}" dt="2025-05-07T01:20:22.376" v="3906" actId="20577"/>
        <pc:sldMkLst>
          <pc:docMk/>
          <pc:sldMk cId="2927290188" sldId="262"/>
        </pc:sldMkLst>
      </pc:sldChg>
      <pc:sldChg chg="modNotesTx">
        <pc:chgData name="Brett Goodyer" userId="5e6a84ed-15a5-4669-bc27-940af7760e7f" providerId="ADAL" clId="{75800D64-521D-4BD1-90CC-70C3C3C7FD01}" dt="2025-05-07T01:23:13.691" v="4018" actId="20577"/>
        <pc:sldMkLst>
          <pc:docMk/>
          <pc:sldMk cId="992151446" sldId="265"/>
        </pc:sldMkLst>
      </pc:sldChg>
      <pc:sldChg chg="modNotesTx">
        <pc:chgData name="Brett Goodyer" userId="5e6a84ed-15a5-4669-bc27-940af7760e7f" providerId="ADAL" clId="{75800D64-521D-4BD1-90CC-70C3C3C7FD01}" dt="2025-05-07T00:13:04.560" v="1587" actId="20577"/>
        <pc:sldMkLst>
          <pc:docMk/>
          <pc:sldMk cId="311285180" sldId="269"/>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2D387BA-0DFD-46F2-8AF6-FE1DA196064B}" type="datetimeFigureOut">
              <a:rPr lang="en-AU" smtClean="0"/>
              <a:t>7/05/2025</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2F5817F-F513-45DE-A7F1-A3AB71593A07}" type="slidenum">
              <a:rPr lang="en-AU" smtClean="0"/>
              <a:t>‹#›</a:t>
            </a:fld>
            <a:endParaRPr lang="en-AU"/>
          </a:p>
        </p:txBody>
      </p:sp>
    </p:spTree>
    <p:extLst>
      <p:ext uri="{BB962C8B-B14F-4D97-AF65-F5344CB8AC3E}">
        <p14:creationId xmlns:p14="http://schemas.microsoft.com/office/powerpoint/2010/main" val="6260793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Calibri"/>
                <a:ea typeface="Calibri"/>
                <a:cs typeface="Calibri"/>
              </a:rPr>
              <a:t>Exit plans and Business plans are the same thing. A good business plan should include the bones of an exit plan and should be updated as the owner gets closer to exit… A business plan is, after all, a living, evolving document that is there to assist the leadership by providing a structured approach to how the business grows, trades, scales, and exits (amongst other things). </a:t>
            </a:r>
          </a:p>
          <a:p>
            <a:r>
              <a:rPr lang="en-US">
                <a:latin typeface="Calibri"/>
                <a:ea typeface="Calibri"/>
                <a:cs typeface="Calibri"/>
              </a:rPr>
              <a:t>So today, we will be chatting about the exit planning piece of that puzzle – specifically, how building an exit plan can make all the difference to your client. </a:t>
            </a:r>
          </a:p>
          <a:p>
            <a:r>
              <a:rPr lang="en-US">
                <a:latin typeface="Calibri"/>
                <a:ea typeface="Calibri"/>
                <a:cs typeface="Calibri"/>
              </a:rPr>
              <a:t>There are very few exits that I have ever seen that did not benefit from some level of planning before the transaction. Whether we have three months, or ten years, there are benefits to be had. Whether that be optimal structuring for the transaction to minimize the tax paid on the event by the beneficial owner, maximising the profit made by the business, reducing risks, increasing value, or targeting specific buyers/groups so as to create urgency and a bidding war between competing parties… The plan is a strategic approach to leaving the business. </a:t>
            </a:r>
          </a:p>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42F5817F-F513-45DE-A7F1-A3AB71593A07}" type="slidenum">
              <a:rPr lang="en-AU" smtClean="0"/>
              <a:t>1</a:t>
            </a:fld>
            <a:endParaRPr lang="en-AU"/>
          </a:p>
        </p:txBody>
      </p:sp>
    </p:spTree>
    <p:extLst>
      <p:ext uri="{BB962C8B-B14F-4D97-AF65-F5344CB8AC3E}">
        <p14:creationId xmlns:p14="http://schemas.microsoft.com/office/powerpoint/2010/main" val="26351141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E3AAE0-F5B9-DFAF-6D65-644BC55E01A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D92307B-12E2-2446-F039-4138E058F56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2943B21-4D94-55E4-5842-2002BCE81043}"/>
              </a:ext>
            </a:extLst>
          </p:cNvPr>
          <p:cNvSpPr>
            <a:spLocks noGrp="1"/>
          </p:cNvSpPr>
          <p:nvPr>
            <p:ph type="body" idx="1"/>
          </p:nvPr>
        </p:nvSpPr>
        <p:spPr/>
        <p:txBody>
          <a:bodyPr/>
          <a:lstStyle/>
          <a:p>
            <a:endParaRPr lang="en-US">
              <a:latin typeface="Calibri"/>
              <a:ea typeface="Calibri"/>
              <a:cs typeface="Calibri"/>
            </a:endParaRPr>
          </a:p>
        </p:txBody>
      </p:sp>
      <p:sp>
        <p:nvSpPr>
          <p:cNvPr id="4" name="Slide Number Placeholder 3">
            <a:extLst>
              <a:ext uri="{FF2B5EF4-FFF2-40B4-BE49-F238E27FC236}">
                <a16:creationId xmlns:a16="http://schemas.microsoft.com/office/drawing/2014/main" id="{0453DEDB-F3FC-CCE4-792D-FE7CEAB9AECC}"/>
              </a:ext>
            </a:extLst>
          </p:cNvPr>
          <p:cNvSpPr>
            <a:spLocks noGrp="1"/>
          </p:cNvSpPr>
          <p:nvPr>
            <p:ph type="sldNum" sz="quarter" idx="5"/>
          </p:nvPr>
        </p:nvSpPr>
        <p:spPr/>
        <p:txBody>
          <a:bodyPr/>
          <a:lstStyle/>
          <a:p>
            <a:fld id="{42F5817F-F513-45DE-A7F1-A3AB71593A07}" type="slidenum">
              <a:rPr lang="en-AU" smtClean="0"/>
              <a:t>10</a:t>
            </a:fld>
            <a:endParaRPr lang="en-AU"/>
          </a:p>
        </p:txBody>
      </p:sp>
    </p:spTree>
    <p:extLst>
      <p:ext uri="{BB962C8B-B14F-4D97-AF65-F5344CB8AC3E}">
        <p14:creationId xmlns:p14="http://schemas.microsoft.com/office/powerpoint/2010/main" val="17768175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3D311F-2BB3-B501-BE22-062D01396A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25CAF30-B381-4A00-8CB2-B4A93D72E01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72546AC-E69C-C407-B5D9-07B157D8990A}"/>
              </a:ext>
            </a:extLst>
          </p:cNvPr>
          <p:cNvSpPr>
            <a:spLocks noGrp="1"/>
          </p:cNvSpPr>
          <p:nvPr>
            <p:ph type="body" idx="1"/>
          </p:nvPr>
        </p:nvSpPr>
        <p:spPr/>
        <p:txBody>
          <a:bodyPr/>
          <a:lstStyle/>
          <a:p>
            <a:r>
              <a:rPr lang="en-AU"/>
              <a:t>Conversations with business owners are critical. If you are the business owner and </a:t>
            </a:r>
            <a:r>
              <a:rPr lang="en-AU" err="1"/>
              <a:t>youd</a:t>
            </a:r>
            <a:r>
              <a:rPr lang="en-AU"/>
              <a:t> like to sell in the next 5 years, you should be asking questions of your accountant about these things. Perhaps there are restructuring opportunities that will help you personally achieve the best financial outcome. CGT concessions may see you save up to a million dollars in tax payable. But this needs to be considered three years in advance. But there are a million reasons why this is simply good practice. </a:t>
            </a:r>
          </a:p>
          <a:p>
            <a:r>
              <a:rPr lang="en-AU"/>
              <a:t>Keeping a tight ship is critical to the best exit outcome. </a:t>
            </a:r>
          </a:p>
        </p:txBody>
      </p:sp>
      <p:sp>
        <p:nvSpPr>
          <p:cNvPr id="4" name="Slide Number Placeholder 3">
            <a:extLst>
              <a:ext uri="{FF2B5EF4-FFF2-40B4-BE49-F238E27FC236}">
                <a16:creationId xmlns:a16="http://schemas.microsoft.com/office/drawing/2014/main" id="{6F4B8E23-265E-62C7-5284-F3EAEBDD3A7B}"/>
              </a:ext>
            </a:extLst>
          </p:cNvPr>
          <p:cNvSpPr>
            <a:spLocks noGrp="1"/>
          </p:cNvSpPr>
          <p:nvPr>
            <p:ph type="sldNum" sz="quarter" idx="5"/>
          </p:nvPr>
        </p:nvSpPr>
        <p:spPr/>
        <p:txBody>
          <a:bodyPr/>
          <a:lstStyle/>
          <a:p>
            <a:fld id="{42F5817F-F513-45DE-A7F1-A3AB71593A07}" type="slidenum">
              <a:rPr lang="en-AU" smtClean="0"/>
              <a:t>11</a:t>
            </a:fld>
            <a:endParaRPr lang="en-AU"/>
          </a:p>
        </p:txBody>
      </p:sp>
    </p:spTree>
    <p:extLst>
      <p:ext uri="{BB962C8B-B14F-4D97-AF65-F5344CB8AC3E}">
        <p14:creationId xmlns:p14="http://schemas.microsoft.com/office/powerpoint/2010/main" val="5205647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Calibri"/>
                <a:cs typeface="Calibri"/>
              </a:rPr>
              <a:t>A few things you can start tomorrow to improve your valuation. </a:t>
            </a:r>
          </a:p>
        </p:txBody>
      </p:sp>
      <p:sp>
        <p:nvSpPr>
          <p:cNvPr id="4" name="Slide Number Placeholder 3"/>
          <p:cNvSpPr>
            <a:spLocks noGrp="1"/>
          </p:cNvSpPr>
          <p:nvPr>
            <p:ph type="sldNum" sz="quarter" idx="5"/>
          </p:nvPr>
        </p:nvSpPr>
        <p:spPr/>
        <p:txBody>
          <a:bodyPr/>
          <a:lstStyle/>
          <a:p>
            <a:fld id="{42F5817F-F513-45DE-A7F1-A3AB71593A07}" type="slidenum">
              <a:rPr lang="en-AU" smtClean="0"/>
              <a:t>13</a:t>
            </a:fld>
            <a:endParaRPr lang="en-AU"/>
          </a:p>
        </p:txBody>
      </p:sp>
    </p:spTree>
    <p:extLst>
      <p:ext uri="{BB962C8B-B14F-4D97-AF65-F5344CB8AC3E}">
        <p14:creationId xmlns:p14="http://schemas.microsoft.com/office/powerpoint/2010/main" val="33894382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Calibri"/>
                <a:cs typeface="Calibri"/>
              </a:rPr>
              <a:t>Most business owners are going to have a pretty solid idea of where they'd like to arrive (and how!) – with a bag of cash, in a limo, and a stress free exit. But like any navigation, it simply </a:t>
            </a:r>
            <a:r>
              <a:rPr lang="en-US" err="1">
                <a:latin typeface="Calibri"/>
                <a:ea typeface="Calibri"/>
                <a:cs typeface="Calibri"/>
              </a:rPr>
              <a:t>isnt</a:t>
            </a:r>
            <a:r>
              <a:rPr lang="en-US">
                <a:latin typeface="Calibri"/>
                <a:ea typeface="Calibri"/>
                <a:cs typeface="Calibri"/>
              </a:rPr>
              <a:t> possible to know how to get to your desired endpoint without first understanding where you are starting. Otherwise, you are simply aimlessly wandering without ever knowing if you are headed in the right direction. And your destination, may end up looking very different to the one you wanted.</a:t>
            </a:r>
          </a:p>
          <a:p>
            <a:r>
              <a:rPr lang="en-US">
                <a:latin typeface="Calibri"/>
                <a:ea typeface="Calibri"/>
                <a:cs typeface="Calibri"/>
              </a:rPr>
              <a:t>If you were in downtown Sydney and you asked your phone for directions, it can only guide you because it knows exactly where you are. If you knew you wanted to get to Central Station, but had no idea where you were starting out, you are going to have to wander aimlessly until you work out where you are, so that you can now formulate your plan. It is no different in business. </a:t>
            </a:r>
          </a:p>
        </p:txBody>
      </p:sp>
      <p:sp>
        <p:nvSpPr>
          <p:cNvPr id="4" name="Slide Number Placeholder 3"/>
          <p:cNvSpPr>
            <a:spLocks noGrp="1"/>
          </p:cNvSpPr>
          <p:nvPr>
            <p:ph type="sldNum" sz="quarter" idx="5"/>
          </p:nvPr>
        </p:nvSpPr>
        <p:spPr/>
        <p:txBody>
          <a:bodyPr/>
          <a:lstStyle/>
          <a:p>
            <a:fld id="{42F5817F-F513-45DE-A7F1-A3AB71593A07}" type="slidenum">
              <a:rPr lang="en-AU" smtClean="0"/>
              <a:t>2</a:t>
            </a:fld>
            <a:endParaRPr lang="en-AU"/>
          </a:p>
        </p:txBody>
      </p:sp>
    </p:spTree>
    <p:extLst>
      <p:ext uri="{BB962C8B-B14F-4D97-AF65-F5344CB8AC3E}">
        <p14:creationId xmlns:p14="http://schemas.microsoft.com/office/powerpoint/2010/main" val="35588492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Calibri"/>
                <a:cs typeface="Calibri"/>
              </a:rPr>
              <a:t>Most business owners are going to have a pretty solid idea of where they'd like to arrive (and how!) – with a bag of cash, in a limo, and a stress free exit. But like any navigation, it simply </a:t>
            </a:r>
            <a:r>
              <a:rPr lang="en-US" err="1">
                <a:latin typeface="Calibri"/>
                <a:ea typeface="Calibri"/>
                <a:cs typeface="Calibri"/>
              </a:rPr>
              <a:t>isnt</a:t>
            </a:r>
            <a:r>
              <a:rPr lang="en-US">
                <a:latin typeface="Calibri"/>
                <a:ea typeface="Calibri"/>
                <a:cs typeface="Calibri"/>
              </a:rPr>
              <a:t> possible to know how to get to your desired endpoint without first understanding where you are starting. If you were in downtown Sydney and you asked your phone for directions, it can only guide you because it knows exactly where you are. If you knew you wanted to get to Central Station, but had no idea where you were starting out, you are going to have to wander aimlessly until you work out where you are, so that you can now formulate your plan. You may even wander around until you run out of time and simply have to accept that Redfern will have to do. It is no different in business. Except you, as the accountant, are the ‘local’, who can swiftly assist the wanderer work out where they are at and give them the directions they need. You are google maps!</a:t>
            </a:r>
          </a:p>
          <a:p>
            <a:endParaRPr lang="en-US">
              <a:latin typeface="Calibri"/>
              <a:ea typeface="Calibri"/>
              <a:cs typeface="Calibri"/>
            </a:endParaRPr>
          </a:p>
          <a:p>
            <a:r>
              <a:rPr lang="en-US">
                <a:latin typeface="Calibri"/>
                <a:ea typeface="Calibri"/>
                <a:cs typeface="Calibri"/>
              </a:rPr>
              <a:t>So the first step of any effective exit plan is to understand where you are beginning your journey. It tells us a lot. How much effort is going to be needed to get there? How far do we need to come? Do we have the time? Do we have the resources?</a:t>
            </a:r>
          </a:p>
          <a:p>
            <a:r>
              <a:rPr lang="en-US">
                <a:latin typeface="Calibri"/>
                <a:ea typeface="Calibri"/>
                <a:cs typeface="Calibri"/>
              </a:rPr>
              <a:t>The first steps are always understanding your business compared to the rest of the market. Understanding how your business performance compares (benchmarking). And How reliant the business is on the owner. Ie. How transferrable the business is.</a:t>
            </a:r>
          </a:p>
        </p:txBody>
      </p:sp>
      <p:sp>
        <p:nvSpPr>
          <p:cNvPr id="4" name="Slide Number Placeholder 3"/>
          <p:cNvSpPr>
            <a:spLocks noGrp="1"/>
          </p:cNvSpPr>
          <p:nvPr>
            <p:ph type="sldNum" sz="quarter" idx="5"/>
          </p:nvPr>
        </p:nvSpPr>
        <p:spPr/>
        <p:txBody>
          <a:bodyPr/>
          <a:lstStyle/>
          <a:p>
            <a:fld id="{42F5817F-F513-45DE-A7F1-A3AB71593A07}" type="slidenum">
              <a:rPr lang="en-AU" smtClean="0"/>
              <a:t>3</a:t>
            </a:fld>
            <a:endParaRPr lang="en-AU"/>
          </a:p>
        </p:txBody>
      </p:sp>
    </p:spTree>
    <p:extLst>
      <p:ext uri="{BB962C8B-B14F-4D97-AF65-F5344CB8AC3E}">
        <p14:creationId xmlns:p14="http://schemas.microsoft.com/office/powerpoint/2010/main" val="12132771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Calibri"/>
                <a:cs typeface="Calibri"/>
              </a:rPr>
              <a:t>The valuation is not an end in and of itself. It is a process that ought to let you understand what the business is currently worth and why. The WHY is the important part here. Once you can understand why your client’s  business is worth what it is worth, you can go about building a tailored plan focused on improving that value. Is the business too reliant on the owner? Ok lets make a plan to address that. We are too reliant on one or two customers? Ok, lets see what we can do to address that. We are spending more than our competitors on salaries and wages? Why? </a:t>
            </a:r>
          </a:p>
          <a:p>
            <a:endParaRPr lang="en-US">
              <a:latin typeface="Calibri"/>
              <a:ea typeface="Calibri"/>
              <a:cs typeface="Calibri"/>
            </a:endParaRPr>
          </a:p>
          <a:p>
            <a:r>
              <a:rPr lang="en-US">
                <a:latin typeface="Calibri"/>
                <a:ea typeface="Calibri"/>
                <a:cs typeface="Calibri"/>
              </a:rPr>
              <a:t>Risk assessment – what makes this business more or less risky than similar businesses. But also, how risky is their specific industry or sub industry? The idea is to understand the relative risk of this business to simply putting the money into a risk free (government bond), considering all other investment opportunities. </a:t>
            </a:r>
          </a:p>
          <a:p>
            <a:r>
              <a:rPr lang="en-US">
                <a:latin typeface="Calibri"/>
                <a:ea typeface="Calibri"/>
                <a:cs typeface="Calibri"/>
              </a:rPr>
              <a:t>Competitive analysis – What makes this business stand out from the crowd? Is it their branding, their people, their unique world view, the systems and processes they have developed?</a:t>
            </a:r>
          </a:p>
          <a:p>
            <a:r>
              <a:rPr lang="en-US">
                <a:latin typeface="Calibri"/>
                <a:ea typeface="Calibri"/>
                <a:cs typeface="Calibri"/>
              </a:rPr>
              <a:t>How efficient is the business? Many owners try to sell their business on what it could be. They are selling blue sky. A proper valuation is assessing the business as it currently operates, as a going concern. Not the rosy picture of the future that the new purchaser could potentially achieve. It isn’t, as some of my colleagues might call it, based on a ‘counter factual’ basis. </a:t>
            </a:r>
          </a:p>
          <a:p>
            <a:r>
              <a:rPr lang="en-US">
                <a:latin typeface="Calibri"/>
                <a:ea typeface="Calibri"/>
                <a:cs typeface="Calibri"/>
              </a:rPr>
              <a:t>Has the business been growing? Contracting Shrinking? Is their industry in growth phase, mature, or contracting? Ie. What further upside is left in the business and industry?</a:t>
            </a:r>
          </a:p>
          <a:p>
            <a:r>
              <a:rPr lang="en-US">
                <a:latin typeface="Calibri"/>
                <a:ea typeface="Calibri"/>
                <a:cs typeface="Calibri"/>
              </a:rPr>
              <a:t>Consider what moves the needle. What affects value in the business the most, and what controls exist to ensure that this isn’t going to be a negative, and what systems exist to help </a:t>
            </a:r>
            <a:r>
              <a:rPr lang="en-US" err="1">
                <a:latin typeface="Calibri"/>
                <a:ea typeface="Calibri"/>
                <a:cs typeface="Calibri"/>
              </a:rPr>
              <a:t>capitalise</a:t>
            </a:r>
            <a:r>
              <a:rPr lang="en-US">
                <a:latin typeface="Calibri"/>
                <a:ea typeface="Calibri"/>
                <a:cs typeface="Calibri"/>
              </a:rPr>
              <a:t> on the upside?</a:t>
            </a:r>
          </a:p>
          <a:p>
            <a:endParaRPr lang="en-US">
              <a:latin typeface="Calibri"/>
              <a:ea typeface="Calibri"/>
              <a:cs typeface="Calibri"/>
            </a:endParaRPr>
          </a:p>
          <a:p>
            <a:r>
              <a:rPr lang="en-US">
                <a:latin typeface="Calibri"/>
                <a:ea typeface="Calibri"/>
                <a:cs typeface="Calibri"/>
              </a:rPr>
              <a:t>All of these influence the multiple or discount rather than the profit. </a:t>
            </a:r>
          </a:p>
          <a:p>
            <a:r>
              <a:rPr lang="en-US">
                <a:latin typeface="Calibri"/>
                <a:ea typeface="Calibri"/>
                <a:cs typeface="Calibri"/>
              </a:rPr>
              <a:t>Profit is important. And going forward, maximising profit and cleaning up the financial statements needs to be a priority… But talking to a virtual room predominantly full of accountants and brokers, that’s a no brainer. </a:t>
            </a:r>
          </a:p>
        </p:txBody>
      </p:sp>
      <p:sp>
        <p:nvSpPr>
          <p:cNvPr id="4" name="Slide Number Placeholder 3"/>
          <p:cNvSpPr>
            <a:spLocks noGrp="1"/>
          </p:cNvSpPr>
          <p:nvPr>
            <p:ph type="sldNum" sz="quarter" idx="5"/>
          </p:nvPr>
        </p:nvSpPr>
        <p:spPr/>
        <p:txBody>
          <a:bodyPr/>
          <a:lstStyle/>
          <a:p>
            <a:fld id="{42F5817F-F513-45DE-A7F1-A3AB71593A07}" type="slidenum">
              <a:rPr lang="en-AU" smtClean="0"/>
              <a:t>4</a:t>
            </a:fld>
            <a:endParaRPr lang="en-AU"/>
          </a:p>
        </p:txBody>
      </p:sp>
    </p:spTree>
    <p:extLst>
      <p:ext uri="{BB962C8B-B14F-4D97-AF65-F5344CB8AC3E}">
        <p14:creationId xmlns:p14="http://schemas.microsoft.com/office/powerpoint/2010/main" val="26065362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Calibri"/>
                <a:cs typeface="Calibri"/>
              </a:rPr>
              <a:t>In my experience, the big stuff that really influences the value of an SME are the following. You will see that these are all about risks. By automating key processes, or at the very least documenting them, any potential purchaser need not worry about the key processes falling in a heap on their watch. Similarly, if the business is entirely reliant upon the current owner, the risk of the business failing skyrockets when it is transferred to a new purchaser and the old one walks out the door. How do we address that? Well – </a:t>
            </a:r>
            <a:r>
              <a:rPr lang="en-US" err="1">
                <a:latin typeface="Calibri"/>
                <a:ea typeface="Calibri"/>
                <a:cs typeface="Calibri"/>
              </a:rPr>
              <a:t>strengthern</a:t>
            </a:r>
            <a:r>
              <a:rPr lang="en-US">
                <a:latin typeface="Calibri"/>
                <a:ea typeface="Calibri"/>
                <a:cs typeface="Calibri"/>
              </a:rPr>
              <a:t> your management team. If there is no management team, consider the incremental delegation of key duties from the owner to key employees over time.</a:t>
            </a:r>
          </a:p>
          <a:p>
            <a:r>
              <a:rPr lang="en-US">
                <a:latin typeface="Calibri"/>
                <a:ea typeface="Calibri"/>
                <a:cs typeface="Calibri"/>
              </a:rPr>
              <a:t>Diversification of income streams is simply good business. It reduces the overall risk burden of the business, because the risk of losing two income streams is lower than losing one. Structuring those streams is also critical – separate entities, separating IP, assets, people, and the trading business is optimum… so that if one stream goes bad, like a gangrenous limb, it can be lopped off without killing the whole business. Of course it is a trade off – operational efficiency can be really affected if you create too much admin. </a:t>
            </a:r>
          </a:p>
        </p:txBody>
      </p:sp>
      <p:sp>
        <p:nvSpPr>
          <p:cNvPr id="4" name="Slide Number Placeholder 3"/>
          <p:cNvSpPr>
            <a:spLocks noGrp="1"/>
          </p:cNvSpPr>
          <p:nvPr>
            <p:ph type="sldNum" sz="quarter" idx="5"/>
          </p:nvPr>
        </p:nvSpPr>
        <p:spPr/>
        <p:txBody>
          <a:bodyPr/>
          <a:lstStyle/>
          <a:p>
            <a:fld id="{42F5817F-F513-45DE-A7F1-A3AB71593A07}" type="slidenum">
              <a:rPr lang="en-AU" smtClean="0"/>
              <a:t>5</a:t>
            </a:fld>
            <a:endParaRPr lang="en-AU"/>
          </a:p>
        </p:txBody>
      </p:sp>
    </p:spTree>
    <p:extLst>
      <p:ext uri="{BB962C8B-B14F-4D97-AF65-F5344CB8AC3E}">
        <p14:creationId xmlns:p14="http://schemas.microsoft.com/office/powerpoint/2010/main" val="18443156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4DD2CB-B4A8-8D37-5DDF-213EC2E834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002637C-3BBA-3FE1-1AA1-269A3666FC7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3DDFC5F-FF04-B7CB-C12C-252ACA816884}"/>
              </a:ext>
            </a:extLst>
          </p:cNvPr>
          <p:cNvSpPr>
            <a:spLocks noGrp="1"/>
          </p:cNvSpPr>
          <p:nvPr>
            <p:ph type="body" idx="1"/>
          </p:nvPr>
        </p:nvSpPr>
        <p:spPr/>
        <p:txBody>
          <a:bodyPr/>
          <a:lstStyle/>
          <a:p>
            <a:endParaRPr lang="en-US">
              <a:latin typeface="Calibri"/>
              <a:ea typeface="Calibri"/>
              <a:cs typeface="Calibri"/>
            </a:endParaRPr>
          </a:p>
        </p:txBody>
      </p:sp>
      <p:sp>
        <p:nvSpPr>
          <p:cNvPr id="4" name="Slide Number Placeholder 3">
            <a:extLst>
              <a:ext uri="{FF2B5EF4-FFF2-40B4-BE49-F238E27FC236}">
                <a16:creationId xmlns:a16="http://schemas.microsoft.com/office/drawing/2014/main" id="{0C5DCD76-E118-32F9-2D6A-E75EC60A1CB0}"/>
              </a:ext>
            </a:extLst>
          </p:cNvPr>
          <p:cNvSpPr>
            <a:spLocks noGrp="1"/>
          </p:cNvSpPr>
          <p:nvPr>
            <p:ph type="sldNum" sz="quarter" idx="5"/>
          </p:nvPr>
        </p:nvSpPr>
        <p:spPr/>
        <p:txBody>
          <a:bodyPr/>
          <a:lstStyle/>
          <a:p>
            <a:fld id="{42F5817F-F513-45DE-A7F1-A3AB71593A07}" type="slidenum">
              <a:rPr lang="en-AU" smtClean="0"/>
              <a:t>6</a:t>
            </a:fld>
            <a:endParaRPr lang="en-AU"/>
          </a:p>
        </p:txBody>
      </p:sp>
    </p:spTree>
    <p:extLst>
      <p:ext uri="{BB962C8B-B14F-4D97-AF65-F5344CB8AC3E}">
        <p14:creationId xmlns:p14="http://schemas.microsoft.com/office/powerpoint/2010/main" val="15655502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Calibri"/>
                <a:cs typeface="Calibri"/>
              </a:rPr>
              <a:t>So knowing what the business is worth, knowing the specific risks and financial metrics that impact its valuation is the first half of the equation. Now we need to develop a plan, or plot that path (if we stick with the map metaphor!) to a successful exit. </a:t>
            </a:r>
          </a:p>
        </p:txBody>
      </p:sp>
      <p:sp>
        <p:nvSpPr>
          <p:cNvPr id="4" name="Slide Number Placeholder 3"/>
          <p:cNvSpPr>
            <a:spLocks noGrp="1"/>
          </p:cNvSpPr>
          <p:nvPr>
            <p:ph type="sldNum" sz="quarter" idx="5"/>
          </p:nvPr>
        </p:nvSpPr>
        <p:spPr/>
        <p:txBody>
          <a:bodyPr/>
          <a:lstStyle/>
          <a:p>
            <a:fld id="{42F5817F-F513-45DE-A7F1-A3AB71593A07}" type="slidenum">
              <a:rPr lang="en-AU" smtClean="0"/>
              <a:t>7</a:t>
            </a:fld>
            <a:endParaRPr lang="en-AU"/>
          </a:p>
        </p:txBody>
      </p:sp>
    </p:spTree>
    <p:extLst>
      <p:ext uri="{BB962C8B-B14F-4D97-AF65-F5344CB8AC3E}">
        <p14:creationId xmlns:p14="http://schemas.microsoft.com/office/powerpoint/2010/main" val="9992065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Also timeframe may raise its head here. Many business owners decide they are ready to sell without having prepared at all. Or they are approached out of the blue... its likely they will not have an optimum outcome. OF course, a business that is always ready to sell will always get the best result, but these businesses are rare beasts indeed. But that is </a:t>
            </a:r>
            <a:r>
              <a:rPr lang="en-AU" err="1"/>
              <a:t>whatbusiness</a:t>
            </a:r>
            <a:r>
              <a:rPr lang="en-AU"/>
              <a:t> plans are all about. A good business plan will usually mean the business is prepared!</a:t>
            </a:r>
          </a:p>
        </p:txBody>
      </p:sp>
      <p:sp>
        <p:nvSpPr>
          <p:cNvPr id="4" name="Slide Number Placeholder 3"/>
          <p:cNvSpPr>
            <a:spLocks noGrp="1"/>
          </p:cNvSpPr>
          <p:nvPr>
            <p:ph type="sldNum" sz="quarter" idx="5"/>
          </p:nvPr>
        </p:nvSpPr>
        <p:spPr/>
        <p:txBody>
          <a:bodyPr/>
          <a:lstStyle/>
          <a:p>
            <a:fld id="{42F5817F-F513-45DE-A7F1-A3AB71593A07}" type="slidenum">
              <a:rPr lang="en-AU" smtClean="0"/>
              <a:t>8</a:t>
            </a:fld>
            <a:endParaRPr lang="en-AU"/>
          </a:p>
        </p:txBody>
      </p:sp>
    </p:spTree>
    <p:extLst>
      <p:ext uri="{BB962C8B-B14F-4D97-AF65-F5344CB8AC3E}">
        <p14:creationId xmlns:p14="http://schemas.microsoft.com/office/powerpoint/2010/main" val="27120462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031531-7026-3FD8-2FA1-7C15DDA5044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C8FFA46-6BE9-E64B-AAC7-F154F2DAE1B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CCB6377-EF28-9F21-DF37-5BC31BD8E17D}"/>
              </a:ext>
            </a:extLst>
          </p:cNvPr>
          <p:cNvSpPr>
            <a:spLocks noGrp="1"/>
          </p:cNvSpPr>
          <p:nvPr>
            <p:ph type="body" idx="1"/>
          </p:nvPr>
        </p:nvSpPr>
        <p:spPr/>
        <p:txBody>
          <a:bodyPr/>
          <a:lstStyle/>
          <a:p>
            <a:r>
              <a:rPr lang="en-AU"/>
              <a:t>Also timeframe may raise its head here. Many business owners decide they are ready to sell without having prepared at all. Or they are approached out of the blue... its likely they will not have an optimum outcome. OF course, a business that is always ready to sell will always get the best result, but these businesses are rare beasts indeed. </a:t>
            </a:r>
          </a:p>
        </p:txBody>
      </p:sp>
      <p:sp>
        <p:nvSpPr>
          <p:cNvPr id="4" name="Slide Number Placeholder 3">
            <a:extLst>
              <a:ext uri="{FF2B5EF4-FFF2-40B4-BE49-F238E27FC236}">
                <a16:creationId xmlns:a16="http://schemas.microsoft.com/office/drawing/2014/main" id="{1A5B3905-51F9-DC68-8FC5-4A83D6717934}"/>
              </a:ext>
            </a:extLst>
          </p:cNvPr>
          <p:cNvSpPr>
            <a:spLocks noGrp="1"/>
          </p:cNvSpPr>
          <p:nvPr>
            <p:ph type="sldNum" sz="quarter" idx="5"/>
          </p:nvPr>
        </p:nvSpPr>
        <p:spPr/>
        <p:txBody>
          <a:bodyPr/>
          <a:lstStyle/>
          <a:p>
            <a:fld id="{42F5817F-F513-45DE-A7F1-A3AB71593A07}" type="slidenum">
              <a:rPr lang="en-AU" smtClean="0"/>
              <a:t>9</a:t>
            </a:fld>
            <a:endParaRPr lang="en-AU"/>
          </a:p>
        </p:txBody>
      </p:sp>
    </p:spTree>
    <p:extLst>
      <p:ext uri="{BB962C8B-B14F-4D97-AF65-F5344CB8AC3E}">
        <p14:creationId xmlns:p14="http://schemas.microsoft.com/office/powerpoint/2010/main" val="8211347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B1458-763A-0A51-B891-1476AF36EB6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7C6E0278-3B77-FCF9-0C4D-1058568FF8B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F177B44E-76AD-2300-274C-109A52D15C3E}"/>
              </a:ext>
            </a:extLst>
          </p:cNvPr>
          <p:cNvSpPr>
            <a:spLocks noGrp="1"/>
          </p:cNvSpPr>
          <p:nvPr>
            <p:ph type="dt" sz="half" idx="10"/>
          </p:nvPr>
        </p:nvSpPr>
        <p:spPr/>
        <p:txBody>
          <a:bodyPr/>
          <a:lstStyle/>
          <a:p>
            <a:fld id="{0AE2D564-7E9C-4166-B73F-76E3C461CDB2}" type="datetimeFigureOut">
              <a:rPr lang="en-AU" smtClean="0"/>
              <a:t>7/05/2025</a:t>
            </a:fld>
            <a:endParaRPr lang="en-AU"/>
          </a:p>
        </p:txBody>
      </p:sp>
      <p:sp>
        <p:nvSpPr>
          <p:cNvPr id="5" name="Footer Placeholder 4">
            <a:extLst>
              <a:ext uri="{FF2B5EF4-FFF2-40B4-BE49-F238E27FC236}">
                <a16:creationId xmlns:a16="http://schemas.microsoft.com/office/drawing/2014/main" id="{0EF12797-059F-09BE-AE53-5F160E6B92DC}"/>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C510ED2B-2A4F-F9A3-57B4-446C69244472}"/>
              </a:ext>
            </a:extLst>
          </p:cNvPr>
          <p:cNvSpPr>
            <a:spLocks noGrp="1"/>
          </p:cNvSpPr>
          <p:nvPr>
            <p:ph type="sldNum" sz="quarter" idx="12"/>
          </p:nvPr>
        </p:nvSpPr>
        <p:spPr/>
        <p:txBody>
          <a:bodyPr/>
          <a:lstStyle/>
          <a:p>
            <a:fld id="{E9643D8B-F4A0-402F-9E43-EE9F2B039F00}" type="slidenum">
              <a:rPr lang="en-AU" smtClean="0"/>
              <a:t>‹#›</a:t>
            </a:fld>
            <a:endParaRPr lang="en-AU"/>
          </a:p>
        </p:txBody>
      </p:sp>
    </p:spTree>
    <p:extLst>
      <p:ext uri="{BB962C8B-B14F-4D97-AF65-F5344CB8AC3E}">
        <p14:creationId xmlns:p14="http://schemas.microsoft.com/office/powerpoint/2010/main" val="18224205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AFFF56-8A17-2A5C-9406-6834B1BDA182}"/>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17CDE075-F7DB-B065-CC76-ABC09ACAECC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E642B9F8-81FC-ED7E-3BEF-99FE39432468}"/>
              </a:ext>
            </a:extLst>
          </p:cNvPr>
          <p:cNvSpPr>
            <a:spLocks noGrp="1"/>
          </p:cNvSpPr>
          <p:nvPr>
            <p:ph type="dt" sz="half" idx="10"/>
          </p:nvPr>
        </p:nvSpPr>
        <p:spPr/>
        <p:txBody>
          <a:bodyPr/>
          <a:lstStyle/>
          <a:p>
            <a:fld id="{0AE2D564-7E9C-4166-B73F-76E3C461CDB2}" type="datetimeFigureOut">
              <a:rPr lang="en-AU" smtClean="0"/>
              <a:t>7/05/2025</a:t>
            </a:fld>
            <a:endParaRPr lang="en-AU"/>
          </a:p>
        </p:txBody>
      </p:sp>
      <p:sp>
        <p:nvSpPr>
          <p:cNvPr id="5" name="Footer Placeholder 4">
            <a:extLst>
              <a:ext uri="{FF2B5EF4-FFF2-40B4-BE49-F238E27FC236}">
                <a16:creationId xmlns:a16="http://schemas.microsoft.com/office/drawing/2014/main" id="{C5EB67FB-BF40-93D6-5BB6-146CBAE014AA}"/>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4B02999E-EB78-560E-5DBB-D2EE6B626B63}"/>
              </a:ext>
            </a:extLst>
          </p:cNvPr>
          <p:cNvSpPr>
            <a:spLocks noGrp="1"/>
          </p:cNvSpPr>
          <p:nvPr>
            <p:ph type="sldNum" sz="quarter" idx="12"/>
          </p:nvPr>
        </p:nvSpPr>
        <p:spPr/>
        <p:txBody>
          <a:bodyPr/>
          <a:lstStyle/>
          <a:p>
            <a:fld id="{E9643D8B-F4A0-402F-9E43-EE9F2B039F00}" type="slidenum">
              <a:rPr lang="en-AU" smtClean="0"/>
              <a:t>‹#›</a:t>
            </a:fld>
            <a:endParaRPr lang="en-AU"/>
          </a:p>
        </p:txBody>
      </p:sp>
    </p:spTree>
    <p:extLst>
      <p:ext uri="{BB962C8B-B14F-4D97-AF65-F5344CB8AC3E}">
        <p14:creationId xmlns:p14="http://schemas.microsoft.com/office/powerpoint/2010/main" val="34033213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46CCD50-869D-9A2E-39FB-5B16B1C4593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215ED258-F94E-C4A8-872B-FD1BDA607F1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7FC87573-1FDC-CC38-5308-A6B9B5E64C43}"/>
              </a:ext>
            </a:extLst>
          </p:cNvPr>
          <p:cNvSpPr>
            <a:spLocks noGrp="1"/>
          </p:cNvSpPr>
          <p:nvPr>
            <p:ph type="dt" sz="half" idx="10"/>
          </p:nvPr>
        </p:nvSpPr>
        <p:spPr/>
        <p:txBody>
          <a:bodyPr/>
          <a:lstStyle/>
          <a:p>
            <a:fld id="{0AE2D564-7E9C-4166-B73F-76E3C461CDB2}" type="datetimeFigureOut">
              <a:rPr lang="en-AU" smtClean="0"/>
              <a:t>7/05/2025</a:t>
            </a:fld>
            <a:endParaRPr lang="en-AU"/>
          </a:p>
        </p:txBody>
      </p:sp>
      <p:sp>
        <p:nvSpPr>
          <p:cNvPr id="5" name="Footer Placeholder 4">
            <a:extLst>
              <a:ext uri="{FF2B5EF4-FFF2-40B4-BE49-F238E27FC236}">
                <a16:creationId xmlns:a16="http://schemas.microsoft.com/office/drawing/2014/main" id="{C3903F40-CDA3-BFDB-6C42-0EA52C46D815}"/>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9EDD43EB-139D-02E3-B184-F469377B4FE7}"/>
              </a:ext>
            </a:extLst>
          </p:cNvPr>
          <p:cNvSpPr>
            <a:spLocks noGrp="1"/>
          </p:cNvSpPr>
          <p:nvPr>
            <p:ph type="sldNum" sz="quarter" idx="12"/>
          </p:nvPr>
        </p:nvSpPr>
        <p:spPr/>
        <p:txBody>
          <a:bodyPr/>
          <a:lstStyle/>
          <a:p>
            <a:fld id="{E9643D8B-F4A0-402F-9E43-EE9F2B039F00}" type="slidenum">
              <a:rPr lang="en-AU" smtClean="0"/>
              <a:t>‹#›</a:t>
            </a:fld>
            <a:endParaRPr lang="en-AU"/>
          </a:p>
        </p:txBody>
      </p:sp>
    </p:spTree>
    <p:extLst>
      <p:ext uri="{BB962C8B-B14F-4D97-AF65-F5344CB8AC3E}">
        <p14:creationId xmlns:p14="http://schemas.microsoft.com/office/powerpoint/2010/main" val="42105994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EF2F24-5E28-C3F6-9B7C-0149E1FA0F51}"/>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F100A643-A032-4307-0BB5-987122016B0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298B5486-B5E8-D385-CBAE-C383AEE33A3B}"/>
              </a:ext>
            </a:extLst>
          </p:cNvPr>
          <p:cNvSpPr>
            <a:spLocks noGrp="1"/>
          </p:cNvSpPr>
          <p:nvPr>
            <p:ph type="dt" sz="half" idx="10"/>
          </p:nvPr>
        </p:nvSpPr>
        <p:spPr/>
        <p:txBody>
          <a:bodyPr/>
          <a:lstStyle/>
          <a:p>
            <a:fld id="{0AE2D564-7E9C-4166-B73F-76E3C461CDB2}" type="datetimeFigureOut">
              <a:rPr lang="en-AU" smtClean="0"/>
              <a:t>7/05/2025</a:t>
            </a:fld>
            <a:endParaRPr lang="en-AU"/>
          </a:p>
        </p:txBody>
      </p:sp>
      <p:sp>
        <p:nvSpPr>
          <p:cNvPr id="5" name="Footer Placeholder 4">
            <a:extLst>
              <a:ext uri="{FF2B5EF4-FFF2-40B4-BE49-F238E27FC236}">
                <a16:creationId xmlns:a16="http://schemas.microsoft.com/office/drawing/2014/main" id="{BF2A0922-3267-51A5-BB4E-B01A390C3297}"/>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981BF50A-443F-06FB-047B-89D53A2C9357}"/>
              </a:ext>
            </a:extLst>
          </p:cNvPr>
          <p:cNvSpPr>
            <a:spLocks noGrp="1"/>
          </p:cNvSpPr>
          <p:nvPr>
            <p:ph type="sldNum" sz="quarter" idx="12"/>
          </p:nvPr>
        </p:nvSpPr>
        <p:spPr/>
        <p:txBody>
          <a:bodyPr/>
          <a:lstStyle/>
          <a:p>
            <a:fld id="{E9643D8B-F4A0-402F-9E43-EE9F2B039F00}" type="slidenum">
              <a:rPr lang="en-AU" smtClean="0"/>
              <a:t>‹#›</a:t>
            </a:fld>
            <a:endParaRPr lang="en-AU"/>
          </a:p>
        </p:txBody>
      </p:sp>
    </p:spTree>
    <p:extLst>
      <p:ext uri="{BB962C8B-B14F-4D97-AF65-F5344CB8AC3E}">
        <p14:creationId xmlns:p14="http://schemas.microsoft.com/office/powerpoint/2010/main" val="25640656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7E60AA-74B4-F54D-B292-03CA033F369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54D0D09E-195A-E3E9-886A-0CC34887AED7}"/>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7869D5F-6330-3E94-7F4B-E3C3EF1C1F0E}"/>
              </a:ext>
            </a:extLst>
          </p:cNvPr>
          <p:cNvSpPr>
            <a:spLocks noGrp="1"/>
          </p:cNvSpPr>
          <p:nvPr>
            <p:ph type="dt" sz="half" idx="10"/>
          </p:nvPr>
        </p:nvSpPr>
        <p:spPr/>
        <p:txBody>
          <a:bodyPr/>
          <a:lstStyle/>
          <a:p>
            <a:fld id="{0AE2D564-7E9C-4166-B73F-76E3C461CDB2}" type="datetimeFigureOut">
              <a:rPr lang="en-AU" smtClean="0"/>
              <a:t>7/05/2025</a:t>
            </a:fld>
            <a:endParaRPr lang="en-AU"/>
          </a:p>
        </p:txBody>
      </p:sp>
      <p:sp>
        <p:nvSpPr>
          <p:cNvPr id="5" name="Footer Placeholder 4">
            <a:extLst>
              <a:ext uri="{FF2B5EF4-FFF2-40B4-BE49-F238E27FC236}">
                <a16:creationId xmlns:a16="http://schemas.microsoft.com/office/drawing/2014/main" id="{89825B11-2F98-F5E3-0186-CF253FA658F9}"/>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9E1711AB-9A76-38C4-F9A5-7C83E3BC1DA8}"/>
              </a:ext>
            </a:extLst>
          </p:cNvPr>
          <p:cNvSpPr>
            <a:spLocks noGrp="1"/>
          </p:cNvSpPr>
          <p:nvPr>
            <p:ph type="sldNum" sz="quarter" idx="12"/>
          </p:nvPr>
        </p:nvSpPr>
        <p:spPr/>
        <p:txBody>
          <a:bodyPr/>
          <a:lstStyle/>
          <a:p>
            <a:fld id="{E9643D8B-F4A0-402F-9E43-EE9F2B039F00}" type="slidenum">
              <a:rPr lang="en-AU" smtClean="0"/>
              <a:t>‹#›</a:t>
            </a:fld>
            <a:endParaRPr lang="en-AU"/>
          </a:p>
        </p:txBody>
      </p:sp>
    </p:spTree>
    <p:extLst>
      <p:ext uri="{BB962C8B-B14F-4D97-AF65-F5344CB8AC3E}">
        <p14:creationId xmlns:p14="http://schemas.microsoft.com/office/powerpoint/2010/main" val="38626238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FD4E97-BF70-A19D-DDCC-7AD93E4D252A}"/>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DC1CA3B6-99AE-653B-1DDA-6E388C6277C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31927E37-E900-BEB8-B718-E56786340FA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78558BE5-3478-1BF7-2AB2-8574B78FB059}"/>
              </a:ext>
            </a:extLst>
          </p:cNvPr>
          <p:cNvSpPr>
            <a:spLocks noGrp="1"/>
          </p:cNvSpPr>
          <p:nvPr>
            <p:ph type="dt" sz="half" idx="10"/>
          </p:nvPr>
        </p:nvSpPr>
        <p:spPr/>
        <p:txBody>
          <a:bodyPr/>
          <a:lstStyle/>
          <a:p>
            <a:fld id="{0AE2D564-7E9C-4166-B73F-76E3C461CDB2}" type="datetimeFigureOut">
              <a:rPr lang="en-AU" smtClean="0"/>
              <a:t>7/05/2025</a:t>
            </a:fld>
            <a:endParaRPr lang="en-AU"/>
          </a:p>
        </p:txBody>
      </p:sp>
      <p:sp>
        <p:nvSpPr>
          <p:cNvPr id="6" name="Footer Placeholder 5">
            <a:extLst>
              <a:ext uri="{FF2B5EF4-FFF2-40B4-BE49-F238E27FC236}">
                <a16:creationId xmlns:a16="http://schemas.microsoft.com/office/drawing/2014/main" id="{998ACA14-14A3-CDA4-AD0C-5AF4C7525C82}"/>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F522C2E2-F685-AAEC-9F8F-130588CDADA2}"/>
              </a:ext>
            </a:extLst>
          </p:cNvPr>
          <p:cNvSpPr>
            <a:spLocks noGrp="1"/>
          </p:cNvSpPr>
          <p:nvPr>
            <p:ph type="sldNum" sz="quarter" idx="12"/>
          </p:nvPr>
        </p:nvSpPr>
        <p:spPr/>
        <p:txBody>
          <a:bodyPr/>
          <a:lstStyle/>
          <a:p>
            <a:fld id="{E9643D8B-F4A0-402F-9E43-EE9F2B039F00}" type="slidenum">
              <a:rPr lang="en-AU" smtClean="0"/>
              <a:t>‹#›</a:t>
            </a:fld>
            <a:endParaRPr lang="en-AU"/>
          </a:p>
        </p:txBody>
      </p:sp>
    </p:spTree>
    <p:extLst>
      <p:ext uri="{BB962C8B-B14F-4D97-AF65-F5344CB8AC3E}">
        <p14:creationId xmlns:p14="http://schemas.microsoft.com/office/powerpoint/2010/main" val="23524556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7C0D99-BB32-EBA3-0FD4-EC3B42D41567}"/>
              </a:ext>
            </a:extLst>
          </p:cNvPr>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B63C18C5-14AC-686D-8D3E-948D6A885A0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61DB201-8EAC-AEC7-4A35-16DDC83993E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2EF872B1-C8F4-642C-89C7-E27470218BE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AA49864-8440-1205-BB7F-B49A2F25395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9FBF9027-E0C9-F703-DED2-70FE74B76C3A}"/>
              </a:ext>
            </a:extLst>
          </p:cNvPr>
          <p:cNvSpPr>
            <a:spLocks noGrp="1"/>
          </p:cNvSpPr>
          <p:nvPr>
            <p:ph type="dt" sz="half" idx="10"/>
          </p:nvPr>
        </p:nvSpPr>
        <p:spPr/>
        <p:txBody>
          <a:bodyPr/>
          <a:lstStyle/>
          <a:p>
            <a:fld id="{0AE2D564-7E9C-4166-B73F-76E3C461CDB2}" type="datetimeFigureOut">
              <a:rPr lang="en-AU" smtClean="0"/>
              <a:t>7/05/2025</a:t>
            </a:fld>
            <a:endParaRPr lang="en-AU"/>
          </a:p>
        </p:txBody>
      </p:sp>
      <p:sp>
        <p:nvSpPr>
          <p:cNvPr id="8" name="Footer Placeholder 7">
            <a:extLst>
              <a:ext uri="{FF2B5EF4-FFF2-40B4-BE49-F238E27FC236}">
                <a16:creationId xmlns:a16="http://schemas.microsoft.com/office/drawing/2014/main" id="{5F1FAE5F-B6D1-7AE7-7E51-B858E02C086E}"/>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B04A3D78-C94D-A62B-F817-35E89E6CAEB5}"/>
              </a:ext>
            </a:extLst>
          </p:cNvPr>
          <p:cNvSpPr>
            <a:spLocks noGrp="1"/>
          </p:cNvSpPr>
          <p:nvPr>
            <p:ph type="sldNum" sz="quarter" idx="12"/>
          </p:nvPr>
        </p:nvSpPr>
        <p:spPr/>
        <p:txBody>
          <a:bodyPr/>
          <a:lstStyle/>
          <a:p>
            <a:fld id="{E9643D8B-F4A0-402F-9E43-EE9F2B039F00}" type="slidenum">
              <a:rPr lang="en-AU" smtClean="0"/>
              <a:t>‹#›</a:t>
            </a:fld>
            <a:endParaRPr lang="en-AU"/>
          </a:p>
        </p:txBody>
      </p:sp>
    </p:spTree>
    <p:extLst>
      <p:ext uri="{BB962C8B-B14F-4D97-AF65-F5344CB8AC3E}">
        <p14:creationId xmlns:p14="http://schemas.microsoft.com/office/powerpoint/2010/main" val="14652503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697E35-C9FF-87B3-0C31-384EE1730AA4}"/>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25F4F794-4270-5FE2-21B2-CA90CCAA5615}"/>
              </a:ext>
            </a:extLst>
          </p:cNvPr>
          <p:cNvSpPr>
            <a:spLocks noGrp="1"/>
          </p:cNvSpPr>
          <p:nvPr>
            <p:ph type="dt" sz="half" idx="10"/>
          </p:nvPr>
        </p:nvSpPr>
        <p:spPr/>
        <p:txBody>
          <a:bodyPr/>
          <a:lstStyle/>
          <a:p>
            <a:fld id="{0AE2D564-7E9C-4166-B73F-76E3C461CDB2}" type="datetimeFigureOut">
              <a:rPr lang="en-AU" smtClean="0"/>
              <a:t>7/05/2025</a:t>
            </a:fld>
            <a:endParaRPr lang="en-AU"/>
          </a:p>
        </p:txBody>
      </p:sp>
      <p:sp>
        <p:nvSpPr>
          <p:cNvPr id="4" name="Footer Placeholder 3">
            <a:extLst>
              <a:ext uri="{FF2B5EF4-FFF2-40B4-BE49-F238E27FC236}">
                <a16:creationId xmlns:a16="http://schemas.microsoft.com/office/drawing/2014/main" id="{82EDA9B1-5281-EC83-C545-01D5F79BFA6C}"/>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77252656-0665-C597-72FB-186EC665B458}"/>
              </a:ext>
            </a:extLst>
          </p:cNvPr>
          <p:cNvSpPr>
            <a:spLocks noGrp="1"/>
          </p:cNvSpPr>
          <p:nvPr>
            <p:ph type="sldNum" sz="quarter" idx="12"/>
          </p:nvPr>
        </p:nvSpPr>
        <p:spPr/>
        <p:txBody>
          <a:bodyPr/>
          <a:lstStyle/>
          <a:p>
            <a:fld id="{E9643D8B-F4A0-402F-9E43-EE9F2B039F00}" type="slidenum">
              <a:rPr lang="en-AU" smtClean="0"/>
              <a:t>‹#›</a:t>
            </a:fld>
            <a:endParaRPr lang="en-AU"/>
          </a:p>
        </p:txBody>
      </p:sp>
    </p:spTree>
    <p:extLst>
      <p:ext uri="{BB962C8B-B14F-4D97-AF65-F5344CB8AC3E}">
        <p14:creationId xmlns:p14="http://schemas.microsoft.com/office/powerpoint/2010/main" val="24587695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8570547-2CBC-33AD-002F-155C928307B7}"/>
              </a:ext>
            </a:extLst>
          </p:cNvPr>
          <p:cNvSpPr>
            <a:spLocks noGrp="1"/>
          </p:cNvSpPr>
          <p:nvPr>
            <p:ph type="dt" sz="half" idx="10"/>
          </p:nvPr>
        </p:nvSpPr>
        <p:spPr/>
        <p:txBody>
          <a:bodyPr/>
          <a:lstStyle/>
          <a:p>
            <a:fld id="{0AE2D564-7E9C-4166-B73F-76E3C461CDB2}" type="datetimeFigureOut">
              <a:rPr lang="en-AU" smtClean="0"/>
              <a:t>7/05/2025</a:t>
            </a:fld>
            <a:endParaRPr lang="en-AU"/>
          </a:p>
        </p:txBody>
      </p:sp>
      <p:sp>
        <p:nvSpPr>
          <p:cNvPr id="3" name="Footer Placeholder 2">
            <a:extLst>
              <a:ext uri="{FF2B5EF4-FFF2-40B4-BE49-F238E27FC236}">
                <a16:creationId xmlns:a16="http://schemas.microsoft.com/office/drawing/2014/main" id="{CF887D6F-7F6B-8DF9-0BE8-4214578443A3}"/>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D37F4260-FF74-FF64-431F-8C070B17463D}"/>
              </a:ext>
            </a:extLst>
          </p:cNvPr>
          <p:cNvSpPr>
            <a:spLocks noGrp="1"/>
          </p:cNvSpPr>
          <p:nvPr>
            <p:ph type="sldNum" sz="quarter" idx="12"/>
          </p:nvPr>
        </p:nvSpPr>
        <p:spPr/>
        <p:txBody>
          <a:bodyPr/>
          <a:lstStyle/>
          <a:p>
            <a:fld id="{E9643D8B-F4A0-402F-9E43-EE9F2B039F00}" type="slidenum">
              <a:rPr lang="en-AU" smtClean="0"/>
              <a:t>‹#›</a:t>
            </a:fld>
            <a:endParaRPr lang="en-AU"/>
          </a:p>
        </p:txBody>
      </p:sp>
    </p:spTree>
    <p:extLst>
      <p:ext uri="{BB962C8B-B14F-4D97-AF65-F5344CB8AC3E}">
        <p14:creationId xmlns:p14="http://schemas.microsoft.com/office/powerpoint/2010/main" val="33464508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54B6A6-6BD5-CCDA-7D51-2678FAEE000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5191BB4F-DC9F-CDE4-2F4A-FA4816B54D8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6B29813D-9987-6AF0-A1F3-D78EC1B4D7E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88634E3-4142-2590-C70A-54D7434967D2}"/>
              </a:ext>
            </a:extLst>
          </p:cNvPr>
          <p:cNvSpPr>
            <a:spLocks noGrp="1"/>
          </p:cNvSpPr>
          <p:nvPr>
            <p:ph type="dt" sz="half" idx="10"/>
          </p:nvPr>
        </p:nvSpPr>
        <p:spPr/>
        <p:txBody>
          <a:bodyPr/>
          <a:lstStyle/>
          <a:p>
            <a:fld id="{0AE2D564-7E9C-4166-B73F-76E3C461CDB2}" type="datetimeFigureOut">
              <a:rPr lang="en-AU" smtClean="0"/>
              <a:t>7/05/2025</a:t>
            </a:fld>
            <a:endParaRPr lang="en-AU"/>
          </a:p>
        </p:txBody>
      </p:sp>
      <p:sp>
        <p:nvSpPr>
          <p:cNvPr id="6" name="Footer Placeholder 5">
            <a:extLst>
              <a:ext uri="{FF2B5EF4-FFF2-40B4-BE49-F238E27FC236}">
                <a16:creationId xmlns:a16="http://schemas.microsoft.com/office/drawing/2014/main" id="{5855B22B-7C40-30E9-2A1F-00386CF68305}"/>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BFF7962F-F818-AD80-912D-791B0BFC9E65}"/>
              </a:ext>
            </a:extLst>
          </p:cNvPr>
          <p:cNvSpPr>
            <a:spLocks noGrp="1"/>
          </p:cNvSpPr>
          <p:nvPr>
            <p:ph type="sldNum" sz="quarter" idx="12"/>
          </p:nvPr>
        </p:nvSpPr>
        <p:spPr/>
        <p:txBody>
          <a:bodyPr/>
          <a:lstStyle/>
          <a:p>
            <a:fld id="{E9643D8B-F4A0-402F-9E43-EE9F2B039F00}" type="slidenum">
              <a:rPr lang="en-AU" smtClean="0"/>
              <a:t>‹#›</a:t>
            </a:fld>
            <a:endParaRPr lang="en-AU"/>
          </a:p>
        </p:txBody>
      </p:sp>
    </p:spTree>
    <p:extLst>
      <p:ext uri="{BB962C8B-B14F-4D97-AF65-F5344CB8AC3E}">
        <p14:creationId xmlns:p14="http://schemas.microsoft.com/office/powerpoint/2010/main" val="20187222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91AFE5-EEE6-B684-ED3D-91EC19970B8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0D61C0E5-509C-75E0-118B-C2A6615BECF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a16="http://schemas.microsoft.com/office/drawing/2014/main" id="{E30FB20F-E79F-F944-EB9F-29D9362524F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72067BD-D3FF-9472-B8EB-BF503E30DF22}"/>
              </a:ext>
            </a:extLst>
          </p:cNvPr>
          <p:cNvSpPr>
            <a:spLocks noGrp="1"/>
          </p:cNvSpPr>
          <p:nvPr>
            <p:ph type="dt" sz="half" idx="10"/>
          </p:nvPr>
        </p:nvSpPr>
        <p:spPr/>
        <p:txBody>
          <a:bodyPr/>
          <a:lstStyle/>
          <a:p>
            <a:fld id="{0AE2D564-7E9C-4166-B73F-76E3C461CDB2}" type="datetimeFigureOut">
              <a:rPr lang="en-AU" smtClean="0"/>
              <a:t>7/05/2025</a:t>
            </a:fld>
            <a:endParaRPr lang="en-AU"/>
          </a:p>
        </p:txBody>
      </p:sp>
      <p:sp>
        <p:nvSpPr>
          <p:cNvPr id="6" name="Footer Placeholder 5">
            <a:extLst>
              <a:ext uri="{FF2B5EF4-FFF2-40B4-BE49-F238E27FC236}">
                <a16:creationId xmlns:a16="http://schemas.microsoft.com/office/drawing/2014/main" id="{64567262-9F17-45A4-EB24-FD04269FB973}"/>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F4C2F3DC-434A-971E-1312-78CF3F1B1C55}"/>
              </a:ext>
            </a:extLst>
          </p:cNvPr>
          <p:cNvSpPr>
            <a:spLocks noGrp="1"/>
          </p:cNvSpPr>
          <p:nvPr>
            <p:ph type="sldNum" sz="quarter" idx="12"/>
          </p:nvPr>
        </p:nvSpPr>
        <p:spPr/>
        <p:txBody>
          <a:bodyPr/>
          <a:lstStyle/>
          <a:p>
            <a:fld id="{E9643D8B-F4A0-402F-9E43-EE9F2B039F00}" type="slidenum">
              <a:rPr lang="en-AU" smtClean="0"/>
              <a:t>‹#›</a:t>
            </a:fld>
            <a:endParaRPr lang="en-AU"/>
          </a:p>
        </p:txBody>
      </p:sp>
    </p:spTree>
    <p:extLst>
      <p:ext uri="{BB962C8B-B14F-4D97-AF65-F5344CB8AC3E}">
        <p14:creationId xmlns:p14="http://schemas.microsoft.com/office/powerpoint/2010/main" val="37077962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FA3DCD-7B96-F749-1649-3AECB34092D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DB700FC3-E902-2EA7-9C79-161004822C9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71475E26-6965-8528-FD60-D14A2C625C7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AE2D564-7E9C-4166-B73F-76E3C461CDB2}" type="datetimeFigureOut">
              <a:rPr lang="en-AU" smtClean="0"/>
              <a:t>7/05/2025</a:t>
            </a:fld>
            <a:endParaRPr lang="en-AU"/>
          </a:p>
        </p:txBody>
      </p:sp>
      <p:sp>
        <p:nvSpPr>
          <p:cNvPr id="5" name="Footer Placeholder 4">
            <a:extLst>
              <a:ext uri="{FF2B5EF4-FFF2-40B4-BE49-F238E27FC236}">
                <a16:creationId xmlns:a16="http://schemas.microsoft.com/office/drawing/2014/main" id="{83599EC3-B679-7A7B-41D3-33A94D84A11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AU"/>
          </a:p>
        </p:txBody>
      </p:sp>
      <p:sp>
        <p:nvSpPr>
          <p:cNvPr id="6" name="Slide Number Placeholder 5">
            <a:extLst>
              <a:ext uri="{FF2B5EF4-FFF2-40B4-BE49-F238E27FC236}">
                <a16:creationId xmlns:a16="http://schemas.microsoft.com/office/drawing/2014/main" id="{8FD51766-5912-FD66-52A3-72D2BD2A1FA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9643D8B-F4A0-402F-9E43-EE9F2B039F00}" type="slidenum">
              <a:rPr lang="en-AU" smtClean="0"/>
              <a:t>‹#›</a:t>
            </a:fld>
            <a:endParaRPr lang="en-AU"/>
          </a:p>
        </p:txBody>
      </p:sp>
    </p:spTree>
    <p:extLst>
      <p:ext uri="{BB962C8B-B14F-4D97-AF65-F5344CB8AC3E}">
        <p14:creationId xmlns:p14="http://schemas.microsoft.com/office/powerpoint/2010/main" val="9252938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svg"/><Relationship Id="rId3" Type="http://schemas.openxmlformats.org/officeDocument/2006/relationships/image" Target="../media/image1.png"/><Relationship Id="rId7" Type="http://schemas.openxmlformats.org/officeDocument/2006/relationships/image" Target="../media/image5.sv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svg"/><Relationship Id="rId5" Type="http://schemas.openxmlformats.org/officeDocument/2006/relationships/image" Target="../media/image3.sv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svg"/></Relationships>
</file>

<file path=ppt/slides/_rels/slide10.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50.svg"/><Relationship Id="rId3" Type="http://schemas.openxmlformats.org/officeDocument/2006/relationships/image" Target="../media/image1.png"/><Relationship Id="rId7" Type="http://schemas.openxmlformats.org/officeDocument/2006/relationships/image" Target="../media/image16.svg"/><Relationship Id="rId12" Type="http://schemas.openxmlformats.org/officeDocument/2006/relationships/image" Target="../media/image49.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5.png"/><Relationship Id="rId11" Type="http://schemas.openxmlformats.org/officeDocument/2006/relationships/image" Target="../media/image48.svg"/><Relationship Id="rId5" Type="http://schemas.openxmlformats.org/officeDocument/2006/relationships/image" Target="../media/image5.svg"/><Relationship Id="rId10" Type="http://schemas.openxmlformats.org/officeDocument/2006/relationships/image" Target="../media/image47.png"/><Relationship Id="rId4" Type="http://schemas.openxmlformats.org/officeDocument/2006/relationships/image" Target="../media/image4.png"/><Relationship Id="rId9" Type="http://schemas.openxmlformats.org/officeDocument/2006/relationships/image" Target="../media/image18.svg"/><Relationship Id="rId14" Type="http://schemas.openxmlformats.org/officeDocument/2006/relationships/image" Target="../media/image22.png"/></Relationships>
</file>

<file path=ppt/slides/_rels/slide11.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66.svg"/><Relationship Id="rId3" Type="http://schemas.openxmlformats.org/officeDocument/2006/relationships/image" Target="../media/image1.png"/><Relationship Id="rId7" Type="http://schemas.openxmlformats.org/officeDocument/2006/relationships/image" Target="../media/image16.svg"/><Relationship Id="rId12" Type="http://schemas.openxmlformats.org/officeDocument/2006/relationships/image" Target="../media/image65.png"/><Relationship Id="rId2" Type="http://schemas.openxmlformats.org/officeDocument/2006/relationships/notesSlide" Target="../notesSlides/notesSlide11.xml"/><Relationship Id="rId16" Type="http://schemas.openxmlformats.org/officeDocument/2006/relationships/image" Target="../media/image22.png"/><Relationship Id="rId1" Type="http://schemas.openxmlformats.org/officeDocument/2006/relationships/slideLayout" Target="../slideLayouts/slideLayout1.xml"/><Relationship Id="rId6" Type="http://schemas.openxmlformats.org/officeDocument/2006/relationships/image" Target="../media/image15.png"/><Relationship Id="rId11" Type="http://schemas.openxmlformats.org/officeDocument/2006/relationships/image" Target="../media/image64.svg"/><Relationship Id="rId5" Type="http://schemas.openxmlformats.org/officeDocument/2006/relationships/image" Target="../media/image5.svg"/><Relationship Id="rId15" Type="http://schemas.openxmlformats.org/officeDocument/2006/relationships/image" Target="../media/image68.svg"/><Relationship Id="rId10" Type="http://schemas.openxmlformats.org/officeDocument/2006/relationships/image" Target="../media/image63.png"/><Relationship Id="rId4" Type="http://schemas.openxmlformats.org/officeDocument/2006/relationships/image" Target="../media/image4.png"/><Relationship Id="rId9" Type="http://schemas.openxmlformats.org/officeDocument/2006/relationships/image" Target="../media/image18.svg"/><Relationship Id="rId14" Type="http://schemas.openxmlformats.org/officeDocument/2006/relationships/image" Target="../media/image67.png"/></Relationships>
</file>

<file path=ppt/slides/_rels/slide12.xml.rels><?xml version="1.0" encoding="UTF-8" standalone="yes"?>
<Relationships xmlns="http://schemas.openxmlformats.org/package/2006/relationships"><Relationship Id="rId8" Type="http://schemas.openxmlformats.org/officeDocument/2006/relationships/image" Target="../media/image16.svg"/><Relationship Id="rId13" Type="http://schemas.openxmlformats.org/officeDocument/2006/relationships/image" Target="../media/image71.png"/><Relationship Id="rId3" Type="http://schemas.openxmlformats.org/officeDocument/2006/relationships/image" Target="../media/image48.svg"/><Relationship Id="rId7" Type="http://schemas.openxmlformats.org/officeDocument/2006/relationships/image" Target="../media/image15.png"/><Relationship Id="rId12" Type="http://schemas.openxmlformats.org/officeDocument/2006/relationships/image" Target="../media/image70.svg"/><Relationship Id="rId2" Type="http://schemas.openxmlformats.org/officeDocument/2006/relationships/image" Target="../media/image47.png"/><Relationship Id="rId1" Type="http://schemas.openxmlformats.org/officeDocument/2006/relationships/slideLayout" Target="../slideLayouts/slideLayout1.xml"/><Relationship Id="rId6" Type="http://schemas.openxmlformats.org/officeDocument/2006/relationships/image" Target="../media/image5.svg"/><Relationship Id="rId11" Type="http://schemas.openxmlformats.org/officeDocument/2006/relationships/image" Target="../media/image69.png"/><Relationship Id="rId5" Type="http://schemas.openxmlformats.org/officeDocument/2006/relationships/image" Target="../media/image4.png"/><Relationship Id="rId15" Type="http://schemas.openxmlformats.org/officeDocument/2006/relationships/image" Target="../media/image22.png"/><Relationship Id="rId10" Type="http://schemas.openxmlformats.org/officeDocument/2006/relationships/image" Target="../media/image18.svg"/><Relationship Id="rId4" Type="http://schemas.openxmlformats.org/officeDocument/2006/relationships/image" Target="../media/image1.png"/><Relationship Id="rId9" Type="http://schemas.openxmlformats.org/officeDocument/2006/relationships/image" Target="../media/image17.png"/><Relationship Id="rId14" Type="http://schemas.openxmlformats.org/officeDocument/2006/relationships/image" Target="../media/image19.png"/></Relationships>
</file>

<file path=ppt/slides/_rels/slide13.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50.svg"/><Relationship Id="rId3" Type="http://schemas.openxmlformats.org/officeDocument/2006/relationships/image" Target="../media/image1.png"/><Relationship Id="rId7" Type="http://schemas.openxmlformats.org/officeDocument/2006/relationships/image" Target="../media/image16.svg"/><Relationship Id="rId12" Type="http://schemas.openxmlformats.org/officeDocument/2006/relationships/image" Target="../media/image49.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15.png"/><Relationship Id="rId11" Type="http://schemas.openxmlformats.org/officeDocument/2006/relationships/image" Target="../media/image48.svg"/><Relationship Id="rId5" Type="http://schemas.openxmlformats.org/officeDocument/2006/relationships/image" Target="../media/image5.svg"/><Relationship Id="rId10" Type="http://schemas.openxmlformats.org/officeDocument/2006/relationships/image" Target="../media/image47.png"/><Relationship Id="rId4" Type="http://schemas.openxmlformats.org/officeDocument/2006/relationships/image" Target="../media/image4.png"/><Relationship Id="rId9" Type="http://schemas.openxmlformats.org/officeDocument/2006/relationships/image" Target="../media/image18.svg"/></Relationships>
</file>

<file path=ppt/slides/_rels/slide14.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74.png"/></Relationships>
</file>

<file path=ppt/slides/_rels/slide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2.png"/><Relationship Id="rId7" Type="http://schemas.openxmlformats.org/officeDocument/2006/relationships/image" Target="../media/image5.sv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18.svg"/><Relationship Id="rId5" Type="http://schemas.openxmlformats.org/officeDocument/2006/relationships/image" Target="../media/image14.svg"/><Relationship Id="rId10" Type="http://schemas.openxmlformats.org/officeDocument/2006/relationships/image" Target="../media/image17.png"/><Relationship Id="rId4" Type="http://schemas.openxmlformats.org/officeDocument/2006/relationships/image" Target="../media/image13.png"/><Relationship Id="rId9" Type="http://schemas.openxmlformats.org/officeDocument/2006/relationships/image" Target="../media/image16.svg"/></Relationships>
</file>

<file path=ppt/slides/_rels/slide3.xml.rels><?xml version="1.0" encoding="UTF-8" standalone="yes"?>
<Relationships xmlns="http://schemas.openxmlformats.org/package/2006/relationships"><Relationship Id="rId8" Type="http://schemas.openxmlformats.org/officeDocument/2006/relationships/image" Target="../media/image5.svg"/><Relationship Id="rId13"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4.png"/><Relationship Id="rId12" Type="http://schemas.openxmlformats.org/officeDocument/2006/relationships/image" Target="../media/image16.sv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4.svg"/><Relationship Id="rId11" Type="http://schemas.openxmlformats.org/officeDocument/2006/relationships/image" Target="../media/image15.png"/><Relationship Id="rId5" Type="http://schemas.openxmlformats.org/officeDocument/2006/relationships/image" Target="../media/image13.png"/><Relationship Id="rId15" Type="http://schemas.openxmlformats.org/officeDocument/2006/relationships/image" Target="../media/image22.png"/><Relationship Id="rId10" Type="http://schemas.openxmlformats.org/officeDocument/2006/relationships/image" Target="../media/image21.svg"/><Relationship Id="rId4" Type="http://schemas.openxmlformats.org/officeDocument/2006/relationships/image" Target="../media/image19.png"/><Relationship Id="rId9" Type="http://schemas.openxmlformats.org/officeDocument/2006/relationships/image" Target="../media/image20.png"/><Relationship Id="rId14" Type="http://schemas.openxmlformats.org/officeDocument/2006/relationships/image" Target="../media/image18.svg"/></Relationships>
</file>

<file path=ppt/slides/_rels/slide4.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svg"/><Relationship Id="rId18" Type="http://schemas.openxmlformats.org/officeDocument/2006/relationships/image" Target="../media/image15.png"/><Relationship Id="rId3" Type="http://schemas.openxmlformats.org/officeDocument/2006/relationships/image" Target="../media/image1.png"/><Relationship Id="rId21" Type="http://schemas.openxmlformats.org/officeDocument/2006/relationships/image" Target="../media/image18.svg"/><Relationship Id="rId7" Type="http://schemas.openxmlformats.org/officeDocument/2006/relationships/image" Target="../media/image24.svg"/><Relationship Id="rId12" Type="http://schemas.openxmlformats.org/officeDocument/2006/relationships/image" Target="../media/image29.png"/><Relationship Id="rId17" Type="http://schemas.openxmlformats.org/officeDocument/2006/relationships/image" Target="../media/image34.svg"/><Relationship Id="rId2" Type="http://schemas.openxmlformats.org/officeDocument/2006/relationships/notesSlide" Target="../notesSlides/notesSlide4.xml"/><Relationship Id="rId16" Type="http://schemas.openxmlformats.org/officeDocument/2006/relationships/image" Target="../media/image33.png"/><Relationship Id="rId20" Type="http://schemas.openxmlformats.org/officeDocument/2006/relationships/image" Target="../media/image17.png"/><Relationship Id="rId1" Type="http://schemas.openxmlformats.org/officeDocument/2006/relationships/slideLayout" Target="../slideLayouts/slideLayout1.xml"/><Relationship Id="rId6" Type="http://schemas.openxmlformats.org/officeDocument/2006/relationships/image" Target="../media/image23.png"/><Relationship Id="rId11" Type="http://schemas.openxmlformats.org/officeDocument/2006/relationships/image" Target="../media/image28.svg"/><Relationship Id="rId5" Type="http://schemas.openxmlformats.org/officeDocument/2006/relationships/image" Target="../media/image5.svg"/><Relationship Id="rId15" Type="http://schemas.openxmlformats.org/officeDocument/2006/relationships/image" Target="../media/image32.svg"/><Relationship Id="rId23" Type="http://schemas.openxmlformats.org/officeDocument/2006/relationships/image" Target="../media/image36.svg"/><Relationship Id="rId10" Type="http://schemas.openxmlformats.org/officeDocument/2006/relationships/image" Target="../media/image27.png"/><Relationship Id="rId19" Type="http://schemas.openxmlformats.org/officeDocument/2006/relationships/image" Target="../media/image16.svg"/><Relationship Id="rId4" Type="http://schemas.openxmlformats.org/officeDocument/2006/relationships/image" Target="../media/image4.png"/><Relationship Id="rId9" Type="http://schemas.openxmlformats.org/officeDocument/2006/relationships/image" Target="../media/image26.svg"/><Relationship Id="rId14" Type="http://schemas.openxmlformats.org/officeDocument/2006/relationships/image" Target="../media/image31.png"/><Relationship Id="rId22" Type="http://schemas.openxmlformats.org/officeDocument/2006/relationships/image" Target="../media/image35.png"/></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40.svg"/><Relationship Id="rId18" Type="http://schemas.openxmlformats.org/officeDocument/2006/relationships/image" Target="../media/image45.png"/><Relationship Id="rId3" Type="http://schemas.openxmlformats.org/officeDocument/2006/relationships/image" Target="../media/image1.png"/><Relationship Id="rId7" Type="http://schemas.openxmlformats.org/officeDocument/2006/relationships/image" Target="../media/image16.svg"/><Relationship Id="rId12" Type="http://schemas.openxmlformats.org/officeDocument/2006/relationships/image" Target="../media/image39.png"/><Relationship Id="rId17" Type="http://schemas.openxmlformats.org/officeDocument/2006/relationships/image" Target="../media/image44.svg"/><Relationship Id="rId2" Type="http://schemas.openxmlformats.org/officeDocument/2006/relationships/notesSlide" Target="../notesSlides/notesSlide5.xml"/><Relationship Id="rId16" Type="http://schemas.openxmlformats.org/officeDocument/2006/relationships/image" Target="../media/image43.png"/><Relationship Id="rId1" Type="http://schemas.openxmlformats.org/officeDocument/2006/relationships/slideLayout" Target="../slideLayouts/slideLayout1.xml"/><Relationship Id="rId6" Type="http://schemas.openxmlformats.org/officeDocument/2006/relationships/image" Target="../media/image15.png"/><Relationship Id="rId11" Type="http://schemas.openxmlformats.org/officeDocument/2006/relationships/image" Target="../media/image38.svg"/><Relationship Id="rId5" Type="http://schemas.openxmlformats.org/officeDocument/2006/relationships/image" Target="../media/image5.svg"/><Relationship Id="rId15" Type="http://schemas.openxmlformats.org/officeDocument/2006/relationships/image" Target="../media/image42.svg"/><Relationship Id="rId10" Type="http://schemas.openxmlformats.org/officeDocument/2006/relationships/image" Target="../media/image37.png"/><Relationship Id="rId19" Type="http://schemas.openxmlformats.org/officeDocument/2006/relationships/image" Target="../media/image46.svg"/><Relationship Id="rId4" Type="http://schemas.openxmlformats.org/officeDocument/2006/relationships/image" Target="../media/image4.png"/><Relationship Id="rId9" Type="http://schemas.openxmlformats.org/officeDocument/2006/relationships/image" Target="../media/image18.svg"/><Relationship Id="rId14" Type="http://schemas.openxmlformats.org/officeDocument/2006/relationships/image" Target="../media/image41.png"/></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50.svg"/><Relationship Id="rId3" Type="http://schemas.openxmlformats.org/officeDocument/2006/relationships/image" Target="../media/image1.png"/><Relationship Id="rId7" Type="http://schemas.openxmlformats.org/officeDocument/2006/relationships/image" Target="../media/image16.svg"/><Relationship Id="rId12" Type="http://schemas.openxmlformats.org/officeDocument/2006/relationships/image" Target="../media/image49.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5.png"/><Relationship Id="rId11" Type="http://schemas.openxmlformats.org/officeDocument/2006/relationships/image" Target="../media/image48.svg"/><Relationship Id="rId5" Type="http://schemas.openxmlformats.org/officeDocument/2006/relationships/image" Target="../media/image5.svg"/><Relationship Id="rId10" Type="http://schemas.openxmlformats.org/officeDocument/2006/relationships/image" Target="../media/image47.png"/><Relationship Id="rId4" Type="http://schemas.openxmlformats.org/officeDocument/2006/relationships/image" Target="../media/image4.png"/><Relationship Id="rId9" Type="http://schemas.openxmlformats.org/officeDocument/2006/relationships/image" Target="../media/image18.svg"/><Relationship Id="rId14" Type="http://schemas.openxmlformats.org/officeDocument/2006/relationships/image" Target="../media/image22.png"/></Relationships>
</file>

<file path=ppt/slides/_rels/slide7.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50.svg"/><Relationship Id="rId3" Type="http://schemas.openxmlformats.org/officeDocument/2006/relationships/image" Target="../media/image1.png"/><Relationship Id="rId7" Type="http://schemas.openxmlformats.org/officeDocument/2006/relationships/image" Target="../media/image16.svg"/><Relationship Id="rId12" Type="http://schemas.openxmlformats.org/officeDocument/2006/relationships/image" Target="../media/image49.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5.png"/><Relationship Id="rId11" Type="http://schemas.openxmlformats.org/officeDocument/2006/relationships/image" Target="../media/image48.svg"/><Relationship Id="rId5" Type="http://schemas.openxmlformats.org/officeDocument/2006/relationships/image" Target="../media/image5.svg"/><Relationship Id="rId10" Type="http://schemas.openxmlformats.org/officeDocument/2006/relationships/image" Target="../media/image47.png"/><Relationship Id="rId4" Type="http://schemas.openxmlformats.org/officeDocument/2006/relationships/image" Target="../media/image4.png"/><Relationship Id="rId9" Type="http://schemas.openxmlformats.org/officeDocument/2006/relationships/image" Target="../media/image18.svg"/><Relationship Id="rId14" Type="http://schemas.openxmlformats.org/officeDocument/2006/relationships/image" Target="../media/image22.png"/></Relationships>
</file>

<file path=ppt/slides/_rels/slide8.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54.svg"/><Relationship Id="rId18" Type="http://schemas.openxmlformats.org/officeDocument/2006/relationships/image" Target="../media/image22.png"/><Relationship Id="rId3" Type="http://schemas.openxmlformats.org/officeDocument/2006/relationships/image" Target="../media/image1.png"/><Relationship Id="rId7" Type="http://schemas.openxmlformats.org/officeDocument/2006/relationships/image" Target="../media/image16.svg"/><Relationship Id="rId12" Type="http://schemas.openxmlformats.org/officeDocument/2006/relationships/image" Target="../media/image53.png"/><Relationship Id="rId17" Type="http://schemas.openxmlformats.org/officeDocument/2006/relationships/image" Target="../media/image58.svg"/><Relationship Id="rId2" Type="http://schemas.openxmlformats.org/officeDocument/2006/relationships/notesSlide" Target="../notesSlides/notesSlide8.xml"/><Relationship Id="rId16" Type="http://schemas.openxmlformats.org/officeDocument/2006/relationships/image" Target="../media/image57.png"/><Relationship Id="rId1" Type="http://schemas.openxmlformats.org/officeDocument/2006/relationships/slideLayout" Target="../slideLayouts/slideLayout1.xml"/><Relationship Id="rId6" Type="http://schemas.openxmlformats.org/officeDocument/2006/relationships/image" Target="../media/image15.png"/><Relationship Id="rId11" Type="http://schemas.openxmlformats.org/officeDocument/2006/relationships/image" Target="../media/image52.svg"/><Relationship Id="rId5" Type="http://schemas.openxmlformats.org/officeDocument/2006/relationships/image" Target="../media/image5.svg"/><Relationship Id="rId15" Type="http://schemas.openxmlformats.org/officeDocument/2006/relationships/image" Target="../media/image56.svg"/><Relationship Id="rId10" Type="http://schemas.openxmlformats.org/officeDocument/2006/relationships/image" Target="../media/image51.png"/><Relationship Id="rId4" Type="http://schemas.openxmlformats.org/officeDocument/2006/relationships/image" Target="../media/image4.png"/><Relationship Id="rId9" Type="http://schemas.openxmlformats.org/officeDocument/2006/relationships/image" Target="../media/image18.svg"/><Relationship Id="rId14" Type="http://schemas.openxmlformats.org/officeDocument/2006/relationships/image" Target="../media/image55.png"/></Relationships>
</file>

<file path=ppt/slides/_rels/slide9.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60.svg"/><Relationship Id="rId3" Type="http://schemas.openxmlformats.org/officeDocument/2006/relationships/image" Target="../media/image1.png"/><Relationship Id="rId7" Type="http://schemas.openxmlformats.org/officeDocument/2006/relationships/image" Target="../media/image16.svg"/><Relationship Id="rId12" Type="http://schemas.openxmlformats.org/officeDocument/2006/relationships/image" Target="../media/image59.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5.png"/><Relationship Id="rId11" Type="http://schemas.openxmlformats.org/officeDocument/2006/relationships/image" Target="../media/image14.svg"/><Relationship Id="rId5" Type="http://schemas.openxmlformats.org/officeDocument/2006/relationships/image" Target="../media/image5.svg"/><Relationship Id="rId15" Type="http://schemas.openxmlformats.org/officeDocument/2006/relationships/image" Target="../media/image62.svg"/><Relationship Id="rId10" Type="http://schemas.openxmlformats.org/officeDocument/2006/relationships/image" Target="../media/image13.png"/><Relationship Id="rId4" Type="http://schemas.openxmlformats.org/officeDocument/2006/relationships/image" Target="../media/image4.png"/><Relationship Id="rId9" Type="http://schemas.openxmlformats.org/officeDocument/2006/relationships/image" Target="../media/image18.svg"/><Relationship Id="rId14" Type="http://schemas.openxmlformats.org/officeDocument/2006/relationships/image" Target="../media/image6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blue and white gradient&#10;&#10;AI-generated content may be incorrect.">
            <a:extLst>
              <a:ext uri="{FF2B5EF4-FFF2-40B4-BE49-F238E27FC236}">
                <a16:creationId xmlns:a16="http://schemas.microsoft.com/office/drawing/2014/main" id="{7F8D1CAB-B1A5-9C03-A5E1-20A72590329C}"/>
              </a:ext>
            </a:extLst>
          </p:cNvPr>
          <p:cNvPicPr/>
          <p:nvPr/>
        </p:nvPicPr>
        <p:blipFill>
          <a:blip r:embed="rId3">
            <a:extLst>
              <a:ext uri="{28A0092B-C50C-407E-A947-70E740481C1C}">
                <a14:useLocalDpi xmlns:a14="http://schemas.microsoft.com/office/drawing/2010/main" val="0"/>
              </a:ext>
            </a:extLst>
          </a:blip>
          <a:stretch>
            <a:fillRect/>
          </a:stretch>
        </p:blipFill>
        <p:spPr>
          <a:xfrm>
            <a:off x="0" y="428"/>
            <a:ext cx="12192000" cy="6857143"/>
          </a:xfrm>
          <a:prstGeom prst="rect">
            <a:avLst/>
          </a:prstGeom>
        </p:spPr>
      </p:pic>
      <p:pic>
        <p:nvPicPr>
          <p:cNvPr id="9" name="Graphic 8">
            <a:extLst>
              <a:ext uri="{FF2B5EF4-FFF2-40B4-BE49-F238E27FC236}">
                <a16:creationId xmlns:a16="http://schemas.microsoft.com/office/drawing/2014/main" id="{2EF44B63-8BA9-98E9-FD84-7900A3AFFBF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047699" y="231157"/>
            <a:ext cx="4200525" cy="485775"/>
          </a:xfrm>
          <a:prstGeom prst="rect">
            <a:avLst/>
          </a:prstGeom>
        </p:spPr>
      </p:pic>
      <p:pic>
        <p:nvPicPr>
          <p:cNvPr id="2" name="Graphic 1">
            <a:extLst>
              <a:ext uri="{FF2B5EF4-FFF2-40B4-BE49-F238E27FC236}">
                <a16:creationId xmlns:a16="http://schemas.microsoft.com/office/drawing/2014/main" id="{188588C3-D613-AD31-1C81-29A1CB124BC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04070" y="902103"/>
            <a:ext cx="123825" cy="2009775"/>
          </a:xfrm>
          <a:prstGeom prst="rect">
            <a:avLst/>
          </a:prstGeom>
        </p:spPr>
      </p:pic>
      <p:pic>
        <p:nvPicPr>
          <p:cNvPr id="4" name="Graphic 3">
            <a:extLst>
              <a:ext uri="{FF2B5EF4-FFF2-40B4-BE49-F238E27FC236}">
                <a16:creationId xmlns:a16="http://schemas.microsoft.com/office/drawing/2014/main" id="{D8FFFACE-E5AE-6101-AA38-3244D1E11D5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521380" y="952373"/>
            <a:ext cx="4324350" cy="1905000"/>
          </a:xfrm>
          <a:prstGeom prst="rect">
            <a:avLst/>
          </a:prstGeom>
        </p:spPr>
      </p:pic>
      <p:pic>
        <p:nvPicPr>
          <p:cNvPr id="10" name="Graphic 9">
            <a:extLst>
              <a:ext uri="{FF2B5EF4-FFF2-40B4-BE49-F238E27FC236}">
                <a16:creationId xmlns:a16="http://schemas.microsoft.com/office/drawing/2014/main" id="{FBDB501D-A15A-2B01-22F1-5B41DCFC79D9}"/>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001000" y="285750"/>
            <a:ext cx="4191000" cy="6286500"/>
          </a:xfrm>
          <a:prstGeom prst="rect">
            <a:avLst/>
          </a:prstGeom>
        </p:spPr>
      </p:pic>
      <p:sp>
        <p:nvSpPr>
          <p:cNvPr id="12" name="TextBox 11">
            <a:extLst>
              <a:ext uri="{FF2B5EF4-FFF2-40B4-BE49-F238E27FC236}">
                <a16:creationId xmlns:a16="http://schemas.microsoft.com/office/drawing/2014/main" id="{11AAA4A7-52B4-94A8-7787-3F2271ABB943}"/>
              </a:ext>
            </a:extLst>
          </p:cNvPr>
          <p:cNvSpPr txBox="1"/>
          <p:nvPr/>
        </p:nvSpPr>
        <p:spPr>
          <a:xfrm>
            <a:off x="1133112" y="3429000"/>
            <a:ext cx="6274218" cy="2462213"/>
          </a:xfrm>
          <a:prstGeom prst="rect">
            <a:avLst/>
          </a:prstGeom>
          <a:noFill/>
        </p:spPr>
        <p:txBody>
          <a:bodyPr wrap="none" rtlCol="0">
            <a:spAutoFit/>
          </a:bodyPr>
          <a:lstStyle/>
          <a:p>
            <a:r>
              <a:rPr lang="en-US" sz="5000">
                <a:solidFill>
                  <a:srgbClr val="25282A"/>
                </a:solidFill>
                <a:latin typeface="Helvetica Neue" panose="02000503000000020004" pitchFamily="2"/>
                <a:ea typeface="Helvetica Neue" panose="02000503000000020004" pitchFamily="2"/>
                <a:cs typeface="Helvetica Neue" panose="02000503000000020004" pitchFamily="2"/>
              </a:rPr>
              <a:t>Ready </a:t>
            </a:r>
            <a:r>
              <a:rPr lang="en-US" sz="5200" i="1">
                <a:solidFill>
                  <a:srgbClr val="FF0000"/>
                </a:solidFill>
                <a:latin typeface="Times New Roman" panose="02020603050405020304" pitchFamily="18" charset="0"/>
                <a:ea typeface="Helvetica Neue" panose="02000503000000020004" pitchFamily="2"/>
                <a:cs typeface="Times New Roman" panose="02020603050405020304" pitchFamily="18" charset="0"/>
              </a:rPr>
              <a:t>Set</a:t>
            </a:r>
            <a:r>
              <a:rPr lang="en-US" sz="5000">
                <a:solidFill>
                  <a:srgbClr val="25282A"/>
                </a:solidFill>
                <a:latin typeface="Helvetica Neue" panose="02000503000000020004" pitchFamily="2"/>
                <a:ea typeface="Helvetica Neue" panose="02000503000000020004" pitchFamily="2"/>
                <a:cs typeface="Helvetica Neue" panose="02000503000000020004" pitchFamily="2"/>
              </a:rPr>
              <a:t> Sell:</a:t>
            </a:r>
          </a:p>
          <a:p>
            <a:r>
              <a:rPr lang="en-AU" sz="5000">
                <a:solidFill>
                  <a:srgbClr val="25282A"/>
                </a:solidFill>
                <a:latin typeface="Helvetica Neue" panose="02000503000000020004" pitchFamily="2"/>
                <a:ea typeface="Helvetica Neue" panose="02000503000000020004" pitchFamily="2"/>
                <a:cs typeface="Helvetica Neue" panose="02000503000000020004" pitchFamily="2"/>
              </a:rPr>
              <a:t>Preparing A Business</a:t>
            </a:r>
          </a:p>
          <a:p>
            <a:r>
              <a:rPr lang="en-AU" sz="5000">
                <a:solidFill>
                  <a:srgbClr val="25282A"/>
                </a:solidFill>
                <a:latin typeface="Helvetica Neue" panose="02000503000000020004" pitchFamily="2"/>
                <a:ea typeface="Helvetica Neue" panose="02000503000000020004" pitchFamily="2"/>
                <a:cs typeface="Helvetica Neue" panose="02000503000000020004" pitchFamily="2"/>
              </a:rPr>
              <a:t>For A </a:t>
            </a:r>
            <a:r>
              <a:rPr lang="en-AU" sz="5200" i="1">
                <a:solidFill>
                  <a:srgbClr val="FF0000"/>
                </a:solidFill>
                <a:latin typeface="Times New Roman" panose="02020603050405020304" pitchFamily="18" charset="0"/>
                <a:ea typeface="Helvetica Neue" panose="02000503000000020004" pitchFamily="2"/>
                <a:cs typeface="Times New Roman" panose="02020603050405020304" pitchFamily="18" charset="0"/>
              </a:rPr>
              <a:t>Winning Exit</a:t>
            </a:r>
          </a:p>
        </p:txBody>
      </p:sp>
      <p:sp>
        <p:nvSpPr>
          <p:cNvPr id="15" name="TextBox 14">
            <a:extLst>
              <a:ext uri="{FF2B5EF4-FFF2-40B4-BE49-F238E27FC236}">
                <a16:creationId xmlns:a16="http://schemas.microsoft.com/office/drawing/2014/main" id="{D5E06A90-DCD3-E18D-99F7-7EBF64718910}"/>
              </a:ext>
            </a:extLst>
          </p:cNvPr>
          <p:cNvSpPr txBox="1"/>
          <p:nvPr/>
        </p:nvSpPr>
        <p:spPr>
          <a:xfrm>
            <a:off x="7047699" y="5795846"/>
            <a:ext cx="5040000" cy="830997"/>
          </a:xfrm>
          <a:prstGeom prst="rect">
            <a:avLst/>
          </a:prstGeom>
          <a:noFill/>
        </p:spPr>
        <p:txBody>
          <a:bodyPr wrap="square" lIns="91440" tIns="45720" rIns="91440" bIns="45720" rtlCol="0" anchor="t">
            <a:spAutoFit/>
          </a:bodyPr>
          <a:lstStyle/>
          <a:p>
            <a:r>
              <a:rPr lang="en-AU" sz="1600">
                <a:solidFill>
                  <a:schemeClr val="tx1">
                    <a:lumMod val="50000"/>
                    <a:lumOff val="50000"/>
                  </a:schemeClr>
                </a:solidFill>
                <a:latin typeface="Arial"/>
                <a:cs typeface="Arial"/>
              </a:rPr>
              <a:t>Exiting a business isn’t just about selling – it’s about navigating the right path for the best outcome. </a:t>
            </a:r>
          </a:p>
          <a:p>
            <a:endParaRPr lang="en-AU" sz="1600">
              <a:solidFill>
                <a:schemeClr val="tx1">
                  <a:lumMod val="50000"/>
                  <a:lumOff val="50000"/>
                </a:schemeClr>
              </a:solidFill>
              <a:latin typeface="Arial" panose="020B0604020202020204" pitchFamily="34" charset="0"/>
              <a:cs typeface="Arial" panose="020B0604020202020204" pitchFamily="34" charset="0"/>
            </a:endParaRPr>
          </a:p>
        </p:txBody>
      </p:sp>
      <p:pic>
        <p:nvPicPr>
          <p:cNvPr id="17" name="Graphic 16">
            <a:extLst>
              <a:ext uri="{FF2B5EF4-FFF2-40B4-BE49-F238E27FC236}">
                <a16:creationId xmlns:a16="http://schemas.microsoft.com/office/drawing/2014/main" id="{4CB58B0A-EC14-B339-3EF0-5C15ADD7B02E}"/>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454029" y="5654392"/>
            <a:ext cx="446018" cy="720000"/>
          </a:xfrm>
          <a:prstGeom prst="rect">
            <a:avLst/>
          </a:prstGeom>
        </p:spPr>
      </p:pic>
    </p:spTree>
    <p:extLst>
      <p:ext uri="{BB962C8B-B14F-4D97-AF65-F5344CB8AC3E}">
        <p14:creationId xmlns:p14="http://schemas.microsoft.com/office/powerpoint/2010/main" val="10311499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011C29-B551-5BBA-2C2A-23C0F454F947}"/>
            </a:ext>
          </a:extLst>
        </p:cNvPr>
        <p:cNvGrpSpPr/>
        <p:nvPr/>
      </p:nvGrpSpPr>
      <p:grpSpPr>
        <a:xfrm>
          <a:off x="0" y="0"/>
          <a:ext cx="0" cy="0"/>
          <a:chOff x="0" y="0"/>
          <a:chExt cx="0" cy="0"/>
        </a:xfrm>
      </p:grpSpPr>
      <p:pic>
        <p:nvPicPr>
          <p:cNvPr id="3" name="Picture 2" descr="A blue and white gradient&#10;&#10;AI-generated content may be incorrect.">
            <a:extLst>
              <a:ext uri="{FF2B5EF4-FFF2-40B4-BE49-F238E27FC236}">
                <a16:creationId xmlns:a16="http://schemas.microsoft.com/office/drawing/2014/main" id="{B2A28DD1-2DD8-F1A1-EAA8-EE222E2A2BF3}"/>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428"/>
            <a:ext cx="12192000" cy="6857143"/>
          </a:xfrm>
          <a:prstGeom prst="rect">
            <a:avLst/>
          </a:prstGeom>
        </p:spPr>
      </p:pic>
      <p:pic>
        <p:nvPicPr>
          <p:cNvPr id="69" name="Graphic 68">
            <a:extLst>
              <a:ext uri="{FF2B5EF4-FFF2-40B4-BE49-F238E27FC236}">
                <a16:creationId xmlns:a16="http://schemas.microsoft.com/office/drawing/2014/main" id="{28CA8710-5BE1-E6FE-2612-EEBABD3012D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04070" y="902103"/>
            <a:ext cx="123825" cy="2009775"/>
          </a:xfrm>
          <a:prstGeom prst="rect">
            <a:avLst/>
          </a:prstGeom>
        </p:spPr>
      </p:pic>
      <p:pic>
        <p:nvPicPr>
          <p:cNvPr id="31" name="Graphic 30">
            <a:extLst>
              <a:ext uri="{FF2B5EF4-FFF2-40B4-BE49-F238E27FC236}">
                <a16:creationId xmlns:a16="http://schemas.microsoft.com/office/drawing/2014/main" id="{C2CDA758-D5C5-B4C4-536A-165EF57D05A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028149" y="6194325"/>
            <a:ext cx="1295400" cy="571500"/>
          </a:xfrm>
          <a:prstGeom prst="rect">
            <a:avLst/>
          </a:prstGeom>
        </p:spPr>
      </p:pic>
      <p:pic>
        <p:nvPicPr>
          <p:cNvPr id="33" name="Graphic 32">
            <a:extLst>
              <a:ext uri="{FF2B5EF4-FFF2-40B4-BE49-F238E27FC236}">
                <a16:creationId xmlns:a16="http://schemas.microsoft.com/office/drawing/2014/main" id="{CE0A745F-84D7-A730-8C78-0FE8AFE2923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809652" y="188499"/>
            <a:ext cx="3352800" cy="381000"/>
          </a:xfrm>
          <a:prstGeom prst="rect">
            <a:avLst/>
          </a:prstGeom>
        </p:spPr>
      </p:pic>
      <p:pic>
        <p:nvPicPr>
          <p:cNvPr id="17" name="Graphic 16">
            <a:extLst>
              <a:ext uri="{FF2B5EF4-FFF2-40B4-BE49-F238E27FC236}">
                <a16:creationId xmlns:a16="http://schemas.microsoft.com/office/drawing/2014/main" id="{EA1190ED-48E4-F443-F8D6-E79C0BDEAFB6}"/>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0096500" y="762000"/>
            <a:ext cx="2095500" cy="5334000"/>
          </a:xfrm>
          <a:prstGeom prst="rect">
            <a:avLst/>
          </a:prstGeom>
        </p:spPr>
      </p:pic>
      <p:pic>
        <p:nvPicPr>
          <p:cNvPr id="19" name="Graphic 18">
            <a:extLst>
              <a:ext uri="{FF2B5EF4-FFF2-40B4-BE49-F238E27FC236}">
                <a16:creationId xmlns:a16="http://schemas.microsoft.com/office/drawing/2014/main" id="{D1AE9187-93E1-EE23-3D4B-93D4CCCE5CCD}"/>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557872" y="3247037"/>
            <a:ext cx="7620000" cy="2857500"/>
          </a:xfrm>
          <a:prstGeom prst="rect">
            <a:avLst/>
          </a:prstGeom>
        </p:spPr>
      </p:pic>
      <p:sp>
        <p:nvSpPr>
          <p:cNvPr id="21" name="TextBox 20">
            <a:extLst>
              <a:ext uri="{FF2B5EF4-FFF2-40B4-BE49-F238E27FC236}">
                <a16:creationId xmlns:a16="http://schemas.microsoft.com/office/drawing/2014/main" id="{31DD7826-568D-14EF-CE5F-E1E9F122EEE1}"/>
              </a:ext>
            </a:extLst>
          </p:cNvPr>
          <p:cNvSpPr txBox="1"/>
          <p:nvPr/>
        </p:nvSpPr>
        <p:spPr>
          <a:xfrm>
            <a:off x="1767872" y="3521625"/>
            <a:ext cx="7200000" cy="2308324"/>
          </a:xfrm>
          <a:prstGeom prst="rect">
            <a:avLst/>
          </a:prstGeom>
          <a:noFill/>
        </p:spPr>
        <p:txBody>
          <a:bodyPr wrap="square" rtlCol="0">
            <a:spAutoFit/>
          </a:bodyPr>
          <a:lstStyle/>
          <a:p>
            <a:pPr marL="285750" indent="-285750">
              <a:buFont typeface="Arial" panose="020B0604020202020204" pitchFamily="34" charset="0"/>
              <a:buChar char="•"/>
            </a:pPr>
            <a:r>
              <a:rPr lang="en-US" sz="1600">
                <a:solidFill>
                  <a:schemeClr val="bg1"/>
                </a:solidFill>
                <a:latin typeface="Arial" panose="020B0604020202020204" pitchFamily="34" charset="0"/>
                <a:cs typeface="Arial" panose="020B0604020202020204" pitchFamily="34" charset="0"/>
              </a:rPr>
              <a:t>Annual Valuation Reviews: Measure business growth and financial health.</a:t>
            </a:r>
          </a:p>
          <a:p>
            <a:pPr marL="285750" indent="-285750">
              <a:buFont typeface="Arial" panose="020B0604020202020204" pitchFamily="34" charset="0"/>
              <a:buChar char="•"/>
            </a:pPr>
            <a:endParaRPr lang="en-US" sz="1600">
              <a:solidFill>
                <a:schemeClr val="bg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a:solidFill>
                  <a:schemeClr val="bg1"/>
                </a:solidFill>
                <a:latin typeface="Arial" panose="020B0604020202020204" pitchFamily="34" charset="0"/>
                <a:cs typeface="Arial" panose="020B0604020202020204" pitchFamily="34" charset="0"/>
              </a:rPr>
              <a:t>Adjustment Based on Market Shifts: Adapt to new conditions. </a:t>
            </a:r>
          </a:p>
          <a:p>
            <a:pPr marL="285750" indent="-285750">
              <a:buFont typeface="Arial" panose="020B0604020202020204" pitchFamily="34" charset="0"/>
              <a:buChar char="•"/>
            </a:pPr>
            <a:endParaRPr lang="en-US" sz="1600">
              <a:solidFill>
                <a:schemeClr val="bg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a:solidFill>
                  <a:schemeClr val="bg1"/>
                </a:solidFill>
                <a:latin typeface="Arial" panose="020B0604020202020204" pitchFamily="34" charset="0"/>
                <a:cs typeface="Arial" panose="020B0604020202020204" pitchFamily="34" charset="0"/>
              </a:rPr>
              <a:t>Reassess Exit Goals: Could an earlier exit be more profitable?</a:t>
            </a:r>
          </a:p>
          <a:p>
            <a:pPr marL="285750" indent="-285750">
              <a:buFont typeface="Arial" panose="020B0604020202020204" pitchFamily="34" charset="0"/>
              <a:buChar char="•"/>
            </a:pPr>
            <a:endParaRPr lang="en-US" sz="1600">
              <a:solidFill>
                <a:schemeClr val="bg1"/>
              </a:solidFill>
              <a:latin typeface="Arial" panose="020B0604020202020204" pitchFamily="34" charset="0"/>
              <a:cs typeface="Arial" panose="020B0604020202020204" pitchFamily="34" charset="0"/>
            </a:endParaRPr>
          </a:p>
          <a:p>
            <a:endParaRPr lang="en-AU" sz="1600">
              <a:solidFill>
                <a:schemeClr val="bg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AU" sz="1600" i="1">
                <a:solidFill>
                  <a:schemeClr val="bg1"/>
                </a:solidFill>
                <a:latin typeface="Arial" panose="020B0604020202020204" pitchFamily="34" charset="0"/>
                <a:cs typeface="Arial" panose="020B0604020202020204" pitchFamily="34" charset="0"/>
              </a:rPr>
              <a:t>A successful journey requires regular checkpoints and course adjustments.</a:t>
            </a:r>
          </a:p>
        </p:txBody>
      </p:sp>
      <p:sp>
        <p:nvSpPr>
          <p:cNvPr id="23" name="TextBox 22">
            <a:extLst>
              <a:ext uri="{FF2B5EF4-FFF2-40B4-BE49-F238E27FC236}">
                <a16:creationId xmlns:a16="http://schemas.microsoft.com/office/drawing/2014/main" id="{D94BA969-60B8-10C1-1725-EED7FBE4E939}"/>
              </a:ext>
            </a:extLst>
          </p:cNvPr>
          <p:cNvSpPr txBox="1"/>
          <p:nvPr/>
        </p:nvSpPr>
        <p:spPr>
          <a:xfrm>
            <a:off x="1177822" y="2538132"/>
            <a:ext cx="8000049" cy="338554"/>
          </a:xfrm>
          <a:prstGeom prst="rect">
            <a:avLst/>
          </a:prstGeom>
          <a:noFill/>
        </p:spPr>
        <p:txBody>
          <a:bodyPr wrap="square" rtlCol="0">
            <a:spAutoFit/>
          </a:bodyPr>
          <a:lstStyle/>
          <a:p>
            <a:r>
              <a:rPr lang="en-US" sz="1600">
                <a:solidFill>
                  <a:schemeClr val="tx1">
                    <a:lumMod val="50000"/>
                    <a:lumOff val="50000"/>
                  </a:schemeClr>
                </a:solidFill>
                <a:latin typeface="Arial" panose="020B0604020202020204" pitchFamily="34" charset="0"/>
                <a:cs typeface="Arial" panose="020B0604020202020204" pitchFamily="34" charset="0"/>
              </a:rPr>
              <a:t>Regular reviews keep the exit on track:</a:t>
            </a:r>
            <a:endParaRPr lang="en-AU" sz="1600">
              <a:solidFill>
                <a:schemeClr val="tx1">
                  <a:lumMod val="50000"/>
                  <a:lumOff val="50000"/>
                </a:schemeClr>
              </a:solidFill>
              <a:latin typeface="Arial" panose="020B0604020202020204" pitchFamily="34" charset="0"/>
              <a:cs typeface="Arial" panose="020B0604020202020204" pitchFamily="34" charset="0"/>
            </a:endParaRPr>
          </a:p>
        </p:txBody>
      </p:sp>
      <p:pic>
        <p:nvPicPr>
          <p:cNvPr id="24" name="Picture 2" descr="iOS 17.4">
            <a:extLst>
              <a:ext uri="{FF2B5EF4-FFF2-40B4-BE49-F238E27FC236}">
                <a16:creationId xmlns:a16="http://schemas.microsoft.com/office/drawing/2014/main" id="{FC60C002-29A7-4E93-AADD-7BEA9DCA7F0D}"/>
              </a:ext>
            </a:extLst>
          </p:cNvPr>
          <p:cNvPicPr>
            <a:picLocks noChangeAspect="1" noChangeArrowheads="1"/>
          </p:cNvPicPr>
          <p:nvPr/>
        </p:nvPicPr>
        <p:blipFill>
          <a:blip r:embed="rId14">
            <a:alphaModFix/>
            <a:extLst>
              <a:ext uri="{28A0092B-C50C-407E-A947-70E740481C1C}">
                <a14:useLocalDpi xmlns:a14="http://schemas.microsoft.com/office/drawing/2010/main" val="0"/>
              </a:ext>
            </a:extLst>
          </a:blip>
          <a:srcRect/>
          <a:stretch>
            <a:fillRect/>
          </a:stretch>
        </p:blipFill>
        <p:spPr bwMode="auto">
          <a:xfrm>
            <a:off x="1713897" y="5261131"/>
            <a:ext cx="360000" cy="360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0A0DF59C-5902-2912-89CE-ABEEA2198837}"/>
              </a:ext>
            </a:extLst>
          </p:cNvPr>
          <p:cNvSpPr txBox="1"/>
          <p:nvPr/>
        </p:nvSpPr>
        <p:spPr>
          <a:xfrm>
            <a:off x="1177823" y="1130522"/>
            <a:ext cx="4318105" cy="1323439"/>
          </a:xfrm>
          <a:prstGeom prst="rect">
            <a:avLst/>
          </a:prstGeom>
          <a:noFill/>
        </p:spPr>
        <p:txBody>
          <a:bodyPr wrap="none" rtlCol="0">
            <a:spAutoFit/>
          </a:bodyPr>
          <a:lstStyle/>
          <a:p>
            <a:r>
              <a:rPr lang="en-AU" sz="3600">
                <a:solidFill>
                  <a:srgbClr val="25282A"/>
                </a:solidFill>
                <a:latin typeface="Arial" panose="020B0604020202020204" pitchFamily="34" charset="0"/>
                <a:cs typeface="Arial" panose="020B0604020202020204" pitchFamily="34" charset="0"/>
              </a:rPr>
              <a:t>Tracking </a:t>
            </a:r>
            <a:r>
              <a:rPr lang="en-AU" sz="4000" i="1">
                <a:solidFill>
                  <a:srgbClr val="FF0000"/>
                </a:solidFill>
                <a:latin typeface="Times New Roman" panose="02020603050405020304" pitchFamily="18" charset="0"/>
                <a:cs typeface="Times New Roman" panose="02020603050405020304" pitchFamily="18" charset="0"/>
              </a:rPr>
              <a:t>Progress</a:t>
            </a:r>
            <a:r>
              <a:rPr lang="en-AU" sz="3600">
                <a:solidFill>
                  <a:srgbClr val="25282A"/>
                </a:solidFill>
                <a:latin typeface="Arial" panose="020B0604020202020204" pitchFamily="34" charset="0"/>
                <a:cs typeface="Arial" panose="020B0604020202020204" pitchFamily="34" charset="0"/>
              </a:rPr>
              <a:t> &amp;</a:t>
            </a:r>
          </a:p>
          <a:p>
            <a:r>
              <a:rPr lang="en-AU" sz="4000" i="1">
                <a:solidFill>
                  <a:srgbClr val="FF0000"/>
                </a:solidFill>
                <a:latin typeface="Times New Roman" panose="02020603050405020304" pitchFamily="18" charset="0"/>
                <a:cs typeface="Times New Roman" panose="02020603050405020304" pitchFamily="18" charset="0"/>
              </a:rPr>
              <a:t>Adjusting the Plan</a:t>
            </a:r>
          </a:p>
        </p:txBody>
      </p:sp>
      <p:sp>
        <p:nvSpPr>
          <p:cNvPr id="4" name="TextBox 3">
            <a:extLst>
              <a:ext uri="{FF2B5EF4-FFF2-40B4-BE49-F238E27FC236}">
                <a16:creationId xmlns:a16="http://schemas.microsoft.com/office/drawing/2014/main" id="{B03E71B4-6FA4-65B4-CBF1-914C1CA48F9A}"/>
              </a:ext>
            </a:extLst>
          </p:cNvPr>
          <p:cNvSpPr txBox="1"/>
          <p:nvPr/>
        </p:nvSpPr>
        <p:spPr>
          <a:xfrm>
            <a:off x="1177823" y="857604"/>
            <a:ext cx="1723549" cy="369332"/>
          </a:xfrm>
          <a:prstGeom prst="rect">
            <a:avLst/>
          </a:prstGeom>
          <a:noFill/>
        </p:spPr>
        <p:txBody>
          <a:bodyPr wrap="none" rtlCol="0">
            <a:spAutoFit/>
          </a:bodyPr>
          <a:lstStyle/>
          <a:p>
            <a:r>
              <a:rPr lang="en-US">
                <a:solidFill>
                  <a:srgbClr val="25282A"/>
                </a:solidFill>
                <a:latin typeface="Arial" panose="020B0604020202020204" pitchFamily="34" charset="0"/>
                <a:cs typeface="Arial" panose="020B0604020202020204" pitchFamily="34" charset="0"/>
              </a:rPr>
              <a:t>Reality Checks</a:t>
            </a:r>
            <a:endParaRPr lang="en-AU">
              <a:solidFill>
                <a:srgbClr val="25282A"/>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960434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7BA214-E9E6-978C-6B84-EE309AF1F34C}"/>
            </a:ext>
          </a:extLst>
        </p:cNvPr>
        <p:cNvGrpSpPr/>
        <p:nvPr/>
      </p:nvGrpSpPr>
      <p:grpSpPr>
        <a:xfrm>
          <a:off x="0" y="0"/>
          <a:ext cx="0" cy="0"/>
          <a:chOff x="0" y="0"/>
          <a:chExt cx="0" cy="0"/>
        </a:xfrm>
      </p:grpSpPr>
      <p:pic>
        <p:nvPicPr>
          <p:cNvPr id="3" name="Picture 2" descr="A blue and white gradient&#10;&#10;AI-generated content may be incorrect.">
            <a:extLst>
              <a:ext uri="{FF2B5EF4-FFF2-40B4-BE49-F238E27FC236}">
                <a16:creationId xmlns:a16="http://schemas.microsoft.com/office/drawing/2014/main" id="{70AAA789-A042-F686-F948-0D0E593F0896}"/>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428"/>
            <a:ext cx="12192000" cy="6857143"/>
          </a:xfrm>
          <a:prstGeom prst="rect">
            <a:avLst/>
          </a:prstGeom>
        </p:spPr>
      </p:pic>
      <p:pic>
        <p:nvPicPr>
          <p:cNvPr id="69" name="Graphic 68">
            <a:extLst>
              <a:ext uri="{FF2B5EF4-FFF2-40B4-BE49-F238E27FC236}">
                <a16:creationId xmlns:a16="http://schemas.microsoft.com/office/drawing/2014/main" id="{8E2D0456-459E-8DCC-F23A-DA3951D67CC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04070" y="902103"/>
            <a:ext cx="123825" cy="2009775"/>
          </a:xfrm>
          <a:prstGeom prst="rect">
            <a:avLst/>
          </a:prstGeom>
        </p:spPr>
      </p:pic>
      <p:pic>
        <p:nvPicPr>
          <p:cNvPr id="31" name="Graphic 30">
            <a:extLst>
              <a:ext uri="{FF2B5EF4-FFF2-40B4-BE49-F238E27FC236}">
                <a16:creationId xmlns:a16="http://schemas.microsoft.com/office/drawing/2014/main" id="{65EEF1A1-B8FA-2C58-D1A2-BDC4B435507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028149" y="6194325"/>
            <a:ext cx="1295400" cy="571500"/>
          </a:xfrm>
          <a:prstGeom prst="rect">
            <a:avLst/>
          </a:prstGeom>
        </p:spPr>
      </p:pic>
      <p:pic>
        <p:nvPicPr>
          <p:cNvPr id="33" name="Graphic 32">
            <a:extLst>
              <a:ext uri="{FF2B5EF4-FFF2-40B4-BE49-F238E27FC236}">
                <a16:creationId xmlns:a16="http://schemas.microsoft.com/office/drawing/2014/main" id="{D4726005-3A3A-0E11-C6D9-4A4AC301097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809652" y="188499"/>
            <a:ext cx="3352800" cy="381000"/>
          </a:xfrm>
          <a:prstGeom prst="rect">
            <a:avLst/>
          </a:prstGeom>
        </p:spPr>
      </p:pic>
      <p:sp>
        <p:nvSpPr>
          <p:cNvPr id="10" name="TextBox 9">
            <a:extLst>
              <a:ext uri="{FF2B5EF4-FFF2-40B4-BE49-F238E27FC236}">
                <a16:creationId xmlns:a16="http://schemas.microsoft.com/office/drawing/2014/main" id="{705351F5-F397-2F87-7456-6C442F457DB3}"/>
              </a:ext>
            </a:extLst>
          </p:cNvPr>
          <p:cNvSpPr txBox="1"/>
          <p:nvPr/>
        </p:nvSpPr>
        <p:spPr>
          <a:xfrm>
            <a:off x="1177823" y="1130522"/>
            <a:ext cx="3911455" cy="1261884"/>
          </a:xfrm>
          <a:prstGeom prst="rect">
            <a:avLst/>
          </a:prstGeom>
          <a:noFill/>
        </p:spPr>
        <p:txBody>
          <a:bodyPr wrap="none" rtlCol="0">
            <a:spAutoFit/>
          </a:bodyPr>
          <a:lstStyle/>
          <a:p>
            <a:r>
              <a:rPr lang="en-AU" sz="3600">
                <a:solidFill>
                  <a:srgbClr val="25282A"/>
                </a:solidFill>
                <a:latin typeface="Arial" panose="020B0604020202020204" pitchFamily="34" charset="0"/>
                <a:cs typeface="Arial" panose="020B0604020202020204" pitchFamily="34" charset="0"/>
              </a:rPr>
              <a:t>What To </a:t>
            </a:r>
            <a:r>
              <a:rPr lang="en-AU" sz="3800" i="1">
                <a:solidFill>
                  <a:srgbClr val="FF0000"/>
                </a:solidFill>
                <a:latin typeface="Times New Roman" panose="02020603050405020304" pitchFamily="18" charset="0"/>
                <a:cs typeface="Times New Roman" panose="02020603050405020304" pitchFamily="18" charset="0"/>
              </a:rPr>
              <a:t>Consider</a:t>
            </a:r>
            <a:r>
              <a:rPr lang="en-AU" sz="3600">
                <a:solidFill>
                  <a:srgbClr val="25282A"/>
                </a:solidFill>
                <a:latin typeface="Arial" panose="020B0604020202020204" pitchFamily="34" charset="0"/>
                <a:cs typeface="Arial" panose="020B0604020202020204" pitchFamily="34" charset="0"/>
              </a:rPr>
              <a:t> </a:t>
            </a:r>
          </a:p>
          <a:p>
            <a:r>
              <a:rPr lang="en-AU" sz="3800" i="1">
                <a:solidFill>
                  <a:srgbClr val="FF0000"/>
                </a:solidFill>
                <a:latin typeface="Times New Roman" panose="02020603050405020304" pitchFamily="18" charset="0"/>
                <a:cs typeface="Times New Roman" panose="02020603050405020304" pitchFamily="18" charset="0"/>
              </a:rPr>
              <a:t>Before</a:t>
            </a:r>
            <a:r>
              <a:rPr lang="en-AU" sz="3600">
                <a:solidFill>
                  <a:srgbClr val="25282A"/>
                </a:solidFill>
                <a:latin typeface="Arial" panose="020B0604020202020204" pitchFamily="34" charset="0"/>
                <a:cs typeface="Arial" panose="020B0604020202020204" pitchFamily="34" charset="0"/>
              </a:rPr>
              <a:t> Exiting?</a:t>
            </a:r>
          </a:p>
        </p:txBody>
      </p:sp>
      <p:sp>
        <p:nvSpPr>
          <p:cNvPr id="11" name="TextBox 10">
            <a:extLst>
              <a:ext uri="{FF2B5EF4-FFF2-40B4-BE49-F238E27FC236}">
                <a16:creationId xmlns:a16="http://schemas.microsoft.com/office/drawing/2014/main" id="{B6647D70-FF4E-CC21-A960-EE985959BA2F}"/>
              </a:ext>
            </a:extLst>
          </p:cNvPr>
          <p:cNvSpPr txBox="1"/>
          <p:nvPr/>
        </p:nvSpPr>
        <p:spPr>
          <a:xfrm>
            <a:off x="1177823" y="857604"/>
            <a:ext cx="3621504" cy="369332"/>
          </a:xfrm>
          <a:prstGeom prst="rect">
            <a:avLst/>
          </a:prstGeom>
          <a:noFill/>
        </p:spPr>
        <p:txBody>
          <a:bodyPr wrap="none" rtlCol="0">
            <a:spAutoFit/>
          </a:bodyPr>
          <a:lstStyle/>
          <a:p>
            <a:r>
              <a:rPr lang="en-AU">
                <a:solidFill>
                  <a:srgbClr val="25282A"/>
                </a:solidFill>
                <a:latin typeface="Arial" panose="020B0604020202020204" pitchFamily="34" charset="0"/>
                <a:cs typeface="Arial" panose="020B0604020202020204" pitchFamily="34" charset="0"/>
              </a:rPr>
              <a:t>Financial &amp; Legal Considerations</a:t>
            </a:r>
          </a:p>
        </p:txBody>
      </p:sp>
      <p:pic>
        <p:nvPicPr>
          <p:cNvPr id="7" name="Graphic 6">
            <a:extLst>
              <a:ext uri="{FF2B5EF4-FFF2-40B4-BE49-F238E27FC236}">
                <a16:creationId xmlns:a16="http://schemas.microsoft.com/office/drawing/2014/main" id="{F4F0DCF4-6F8F-428E-5B9C-FA0D8BCF4818}"/>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144000" y="762000"/>
            <a:ext cx="3048000" cy="5334000"/>
          </a:xfrm>
          <a:prstGeom prst="rect">
            <a:avLst/>
          </a:prstGeom>
        </p:spPr>
      </p:pic>
      <p:pic>
        <p:nvPicPr>
          <p:cNvPr id="9" name="Graphic 8">
            <a:extLst>
              <a:ext uri="{FF2B5EF4-FFF2-40B4-BE49-F238E27FC236}">
                <a16:creationId xmlns:a16="http://schemas.microsoft.com/office/drawing/2014/main" id="{856AB3D5-FE74-2C5C-777F-AE8A4A838A6E}"/>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460072" y="704850"/>
            <a:ext cx="7620000" cy="5448300"/>
          </a:xfrm>
          <a:prstGeom prst="rect">
            <a:avLst/>
          </a:prstGeom>
        </p:spPr>
      </p:pic>
      <p:sp>
        <p:nvSpPr>
          <p:cNvPr id="16" name="TextBox 15">
            <a:extLst>
              <a:ext uri="{FF2B5EF4-FFF2-40B4-BE49-F238E27FC236}">
                <a16:creationId xmlns:a16="http://schemas.microsoft.com/office/drawing/2014/main" id="{1E6E88E9-9C8E-9457-3D57-8AA310AC51BF}"/>
              </a:ext>
            </a:extLst>
          </p:cNvPr>
          <p:cNvSpPr txBox="1"/>
          <p:nvPr/>
        </p:nvSpPr>
        <p:spPr>
          <a:xfrm>
            <a:off x="1626585" y="2603769"/>
            <a:ext cx="2079865" cy="400110"/>
          </a:xfrm>
          <a:prstGeom prst="rect">
            <a:avLst/>
          </a:prstGeom>
          <a:noFill/>
        </p:spPr>
        <p:txBody>
          <a:bodyPr wrap="none" rtlCol="0">
            <a:spAutoFit/>
          </a:bodyPr>
          <a:lstStyle/>
          <a:p>
            <a:r>
              <a:rPr lang="en-US" sz="2000">
                <a:solidFill>
                  <a:schemeClr val="bg1">
                    <a:lumMod val="50000"/>
                  </a:schemeClr>
                </a:solidFill>
                <a:latin typeface="Arial" panose="020B0604020202020204" pitchFamily="34" charset="0"/>
                <a:cs typeface="Arial" panose="020B0604020202020204" pitchFamily="34" charset="0"/>
              </a:rPr>
              <a:t>Tax Implications</a:t>
            </a:r>
            <a:endParaRPr lang="en-AU" sz="2000">
              <a:solidFill>
                <a:schemeClr val="bg1">
                  <a:lumMod val="50000"/>
                </a:schemeClr>
              </a:solidFill>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1F30D4DB-02F7-74F2-E368-BA38EE8A2D82}"/>
              </a:ext>
            </a:extLst>
          </p:cNvPr>
          <p:cNvSpPr txBox="1"/>
          <p:nvPr/>
        </p:nvSpPr>
        <p:spPr>
          <a:xfrm>
            <a:off x="1626585" y="2932357"/>
            <a:ext cx="5400000" cy="338554"/>
          </a:xfrm>
          <a:prstGeom prst="rect">
            <a:avLst/>
          </a:prstGeom>
          <a:noFill/>
        </p:spPr>
        <p:txBody>
          <a:bodyPr wrap="square" rtlCol="0">
            <a:spAutoFit/>
          </a:bodyPr>
          <a:lstStyle/>
          <a:p>
            <a:r>
              <a:rPr lang="en-US" sz="1600">
                <a:solidFill>
                  <a:schemeClr val="tx1">
                    <a:lumMod val="50000"/>
                    <a:lumOff val="50000"/>
                  </a:schemeClr>
                </a:solidFill>
                <a:latin typeface="Arial" panose="020B0604020202020204" pitchFamily="34" charset="0"/>
                <a:cs typeface="Arial" panose="020B0604020202020204" pitchFamily="34" charset="0"/>
              </a:rPr>
              <a:t>W</a:t>
            </a:r>
            <a:r>
              <a:rPr lang="en-AU" sz="1600">
                <a:solidFill>
                  <a:schemeClr val="tx1">
                    <a:lumMod val="50000"/>
                    <a:lumOff val="50000"/>
                  </a:schemeClr>
                </a:solidFill>
                <a:latin typeface="Arial" panose="020B0604020202020204" pitchFamily="34" charset="0"/>
                <a:cs typeface="Arial" panose="020B0604020202020204" pitchFamily="34" charset="0"/>
              </a:rPr>
              <a:t>hat are the business and personal tax consequences?</a:t>
            </a:r>
          </a:p>
        </p:txBody>
      </p:sp>
      <p:pic>
        <p:nvPicPr>
          <p:cNvPr id="38" name="Graphic 37">
            <a:extLst>
              <a:ext uri="{FF2B5EF4-FFF2-40B4-BE49-F238E27FC236}">
                <a16:creationId xmlns:a16="http://schemas.microsoft.com/office/drawing/2014/main" id="{64ED0C22-6079-02DA-F228-C8E762D87874}"/>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177823" y="2660949"/>
            <a:ext cx="295275" cy="285750"/>
          </a:xfrm>
          <a:prstGeom prst="rect">
            <a:avLst/>
          </a:prstGeom>
        </p:spPr>
      </p:pic>
      <p:sp>
        <p:nvSpPr>
          <p:cNvPr id="41" name="TextBox 40">
            <a:extLst>
              <a:ext uri="{FF2B5EF4-FFF2-40B4-BE49-F238E27FC236}">
                <a16:creationId xmlns:a16="http://schemas.microsoft.com/office/drawing/2014/main" id="{56BA7428-436F-D63B-1777-C01AC38CBC9A}"/>
              </a:ext>
            </a:extLst>
          </p:cNvPr>
          <p:cNvSpPr txBox="1"/>
          <p:nvPr/>
        </p:nvSpPr>
        <p:spPr>
          <a:xfrm>
            <a:off x="1626585" y="3480616"/>
            <a:ext cx="2406428" cy="400110"/>
          </a:xfrm>
          <a:prstGeom prst="rect">
            <a:avLst/>
          </a:prstGeom>
          <a:noFill/>
        </p:spPr>
        <p:txBody>
          <a:bodyPr wrap="none" rtlCol="0">
            <a:spAutoFit/>
          </a:bodyPr>
          <a:lstStyle/>
          <a:p>
            <a:r>
              <a:rPr lang="en-US" sz="2000">
                <a:solidFill>
                  <a:schemeClr val="bg1">
                    <a:lumMod val="50000"/>
                  </a:schemeClr>
                </a:solidFill>
                <a:latin typeface="Arial" panose="020B0604020202020204" pitchFamily="34" charset="0"/>
                <a:cs typeface="Arial" panose="020B0604020202020204" pitchFamily="34" charset="0"/>
              </a:rPr>
              <a:t>Business Structure</a:t>
            </a:r>
            <a:endParaRPr lang="en-AU" sz="2000">
              <a:solidFill>
                <a:schemeClr val="bg1">
                  <a:lumMod val="50000"/>
                </a:schemeClr>
              </a:solidFill>
              <a:latin typeface="Arial" panose="020B0604020202020204" pitchFamily="34" charset="0"/>
              <a:cs typeface="Arial" panose="020B0604020202020204" pitchFamily="34" charset="0"/>
            </a:endParaRPr>
          </a:p>
        </p:txBody>
      </p:sp>
      <p:sp>
        <p:nvSpPr>
          <p:cNvPr id="42" name="TextBox 41">
            <a:extLst>
              <a:ext uri="{FF2B5EF4-FFF2-40B4-BE49-F238E27FC236}">
                <a16:creationId xmlns:a16="http://schemas.microsoft.com/office/drawing/2014/main" id="{4FC5B3AA-8123-6976-2B1B-F7837460D55B}"/>
              </a:ext>
            </a:extLst>
          </p:cNvPr>
          <p:cNvSpPr txBox="1"/>
          <p:nvPr/>
        </p:nvSpPr>
        <p:spPr>
          <a:xfrm>
            <a:off x="1626585" y="3809204"/>
            <a:ext cx="5580000" cy="338400"/>
          </a:xfrm>
          <a:prstGeom prst="rect">
            <a:avLst/>
          </a:prstGeom>
          <a:noFill/>
        </p:spPr>
        <p:txBody>
          <a:bodyPr wrap="square" rtlCol="0">
            <a:spAutoFit/>
          </a:bodyPr>
          <a:lstStyle/>
          <a:p>
            <a:r>
              <a:rPr lang="en-US" sz="1600">
                <a:solidFill>
                  <a:schemeClr val="tx1">
                    <a:lumMod val="50000"/>
                    <a:lumOff val="50000"/>
                  </a:schemeClr>
                </a:solidFill>
                <a:latin typeface="Arial" panose="020B0604020202020204" pitchFamily="34" charset="0"/>
                <a:cs typeface="Arial" panose="020B0604020202020204" pitchFamily="34" charset="0"/>
              </a:rPr>
              <a:t>Does being a sole trader, trust, or company affect the sale?</a:t>
            </a:r>
            <a:endParaRPr lang="en-AU" sz="1600">
              <a:solidFill>
                <a:schemeClr val="tx1">
                  <a:lumMod val="50000"/>
                  <a:lumOff val="50000"/>
                </a:schemeClr>
              </a:solidFill>
              <a:latin typeface="Arial" panose="020B0604020202020204" pitchFamily="34" charset="0"/>
              <a:cs typeface="Arial" panose="020B0604020202020204" pitchFamily="34" charset="0"/>
            </a:endParaRPr>
          </a:p>
        </p:txBody>
      </p:sp>
      <p:pic>
        <p:nvPicPr>
          <p:cNvPr id="43" name="Graphic 42">
            <a:extLst>
              <a:ext uri="{FF2B5EF4-FFF2-40B4-BE49-F238E27FC236}">
                <a16:creationId xmlns:a16="http://schemas.microsoft.com/office/drawing/2014/main" id="{162AB5AD-E4F3-9BCE-9C7A-6BB45FA74654}"/>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177823" y="3537796"/>
            <a:ext cx="295275" cy="285750"/>
          </a:xfrm>
          <a:prstGeom prst="rect">
            <a:avLst/>
          </a:prstGeom>
        </p:spPr>
      </p:pic>
      <p:sp>
        <p:nvSpPr>
          <p:cNvPr id="44" name="TextBox 43">
            <a:extLst>
              <a:ext uri="{FF2B5EF4-FFF2-40B4-BE49-F238E27FC236}">
                <a16:creationId xmlns:a16="http://schemas.microsoft.com/office/drawing/2014/main" id="{C4384C63-9D43-DFBF-0A1F-3A40E64AE731}"/>
              </a:ext>
            </a:extLst>
          </p:cNvPr>
          <p:cNvSpPr txBox="1"/>
          <p:nvPr/>
        </p:nvSpPr>
        <p:spPr>
          <a:xfrm>
            <a:off x="1626585" y="4361839"/>
            <a:ext cx="4513415" cy="400110"/>
          </a:xfrm>
          <a:prstGeom prst="rect">
            <a:avLst/>
          </a:prstGeom>
          <a:noFill/>
        </p:spPr>
        <p:txBody>
          <a:bodyPr wrap="none" rtlCol="0">
            <a:spAutoFit/>
          </a:bodyPr>
          <a:lstStyle/>
          <a:p>
            <a:r>
              <a:rPr lang="en-US" sz="2000">
                <a:solidFill>
                  <a:schemeClr val="bg1">
                    <a:lumMod val="50000"/>
                  </a:schemeClr>
                </a:solidFill>
                <a:latin typeface="Arial" panose="020B0604020202020204" pitchFamily="34" charset="0"/>
                <a:cs typeface="Arial" panose="020B0604020202020204" pitchFamily="34" charset="0"/>
              </a:rPr>
              <a:t>Capital Gains Tax (CGT) Concessions</a:t>
            </a:r>
            <a:endParaRPr lang="en-AU" sz="2000">
              <a:solidFill>
                <a:schemeClr val="bg1">
                  <a:lumMod val="50000"/>
                </a:schemeClr>
              </a:solidFill>
              <a:latin typeface="Arial" panose="020B0604020202020204" pitchFamily="34" charset="0"/>
              <a:cs typeface="Arial" panose="020B0604020202020204" pitchFamily="34" charset="0"/>
            </a:endParaRPr>
          </a:p>
        </p:txBody>
      </p:sp>
      <p:sp>
        <p:nvSpPr>
          <p:cNvPr id="45" name="TextBox 44">
            <a:extLst>
              <a:ext uri="{FF2B5EF4-FFF2-40B4-BE49-F238E27FC236}">
                <a16:creationId xmlns:a16="http://schemas.microsoft.com/office/drawing/2014/main" id="{FE87E800-C22A-7D46-03F7-75562DF6D503}"/>
              </a:ext>
            </a:extLst>
          </p:cNvPr>
          <p:cNvSpPr txBox="1"/>
          <p:nvPr/>
        </p:nvSpPr>
        <p:spPr>
          <a:xfrm>
            <a:off x="1626585" y="4690427"/>
            <a:ext cx="5580000" cy="338400"/>
          </a:xfrm>
          <a:prstGeom prst="rect">
            <a:avLst/>
          </a:prstGeom>
          <a:noFill/>
        </p:spPr>
        <p:txBody>
          <a:bodyPr wrap="square" rtlCol="0">
            <a:spAutoFit/>
          </a:bodyPr>
          <a:lstStyle/>
          <a:p>
            <a:r>
              <a:rPr lang="en-US" sz="1600">
                <a:solidFill>
                  <a:schemeClr val="tx1">
                    <a:lumMod val="50000"/>
                    <a:lumOff val="50000"/>
                  </a:schemeClr>
                </a:solidFill>
                <a:latin typeface="Arial" panose="020B0604020202020204" pitchFamily="34" charset="0"/>
                <a:cs typeface="Arial" panose="020B0604020202020204" pitchFamily="34" charset="0"/>
              </a:rPr>
              <a:t>What tax relief options exist?</a:t>
            </a:r>
            <a:endParaRPr lang="en-AU" sz="1600">
              <a:solidFill>
                <a:schemeClr val="tx1">
                  <a:lumMod val="50000"/>
                  <a:lumOff val="50000"/>
                </a:schemeClr>
              </a:solidFill>
              <a:latin typeface="Arial" panose="020B0604020202020204" pitchFamily="34" charset="0"/>
              <a:cs typeface="Arial" panose="020B0604020202020204" pitchFamily="34" charset="0"/>
            </a:endParaRPr>
          </a:p>
        </p:txBody>
      </p:sp>
      <p:pic>
        <p:nvPicPr>
          <p:cNvPr id="46" name="Graphic 45">
            <a:extLst>
              <a:ext uri="{FF2B5EF4-FFF2-40B4-BE49-F238E27FC236}">
                <a16:creationId xmlns:a16="http://schemas.microsoft.com/office/drawing/2014/main" id="{E593473C-FA76-ACFA-B1AD-AEC2B807E8B0}"/>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177823" y="4419019"/>
            <a:ext cx="295275" cy="285750"/>
          </a:xfrm>
          <a:prstGeom prst="rect">
            <a:avLst/>
          </a:prstGeom>
        </p:spPr>
      </p:pic>
      <p:sp>
        <p:nvSpPr>
          <p:cNvPr id="47" name="TextBox 46">
            <a:extLst>
              <a:ext uri="{FF2B5EF4-FFF2-40B4-BE49-F238E27FC236}">
                <a16:creationId xmlns:a16="http://schemas.microsoft.com/office/drawing/2014/main" id="{12B7289E-1A8B-CCC8-6695-776ED227A59D}"/>
              </a:ext>
            </a:extLst>
          </p:cNvPr>
          <p:cNvSpPr txBox="1"/>
          <p:nvPr/>
        </p:nvSpPr>
        <p:spPr>
          <a:xfrm>
            <a:off x="1626585" y="5236719"/>
            <a:ext cx="3778599" cy="400110"/>
          </a:xfrm>
          <a:prstGeom prst="rect">
            <a:avLst/>
          </a:prstGeom>
          <a:noFill/>
        </p:spPr>
        <p:txBody>
          <a:bodyPr wrap="none" rtlCol="0">
            <a:spAutoFit/>
          </a:bodyPr>
          <a:lstStyle/>
          <a:p>
            <a:r>
              <a:rPr lang="en-US" sz="2000">
                <a:solidFill>
                  <a:schemeClr val="bg1">
                    <a:lumMod val="50000"/>
                  </a:schemeClr>
                </a:solidFill>
                <a:latin typeface="Arial" panose="020B0604020202020204" pitchFamily="34" charset="0"/>
                <a:cs typeface="Arial" panose="020B0604020202020204" pitchFamily="34" charset="0"/>
              </a:rPr>
              <a:t>Asset &amp; Compliance Readiness</a:t>
            </a:r>
            <a:endParaRPr lang="en-AU" sz="2000">
              <a:solidFill>
                <a:schemeClr val="bg1">
                  <a:lumMod val="50000"/>
                </a:schemeClr>
              </a:solidFill>
              <a:latin typeface="Arial" panose="020B0604020202020204" pitchFamily="34" charset="0"/>
              <a:cs typeface="Arial" panose="020B0604020202020204" pitchFamily="34" charset="0"/>
            </a:endParaRPr>
          </a:p>
        </p:txBody>
      </p:sp>
      <p:sp>
        <p:nvSpPr>
          <p:cNvPr id="48" name="TextBox 47">
            <a:extLst>
              <a:ext uri="{FF2B5EF4-FFF2-40B4-BE49-F238E27FC236}">
                <a16:creationId xmlns:a16="http://schemas.microsoft.com/office/drawing/2014/main" id="{0A533672-6191-A1CA-F005-20F3ABD23B44}"/>
              </a:ext>
            </a:extLst>
          </p:cNvPr>
          <p:cNvSpPr txBox="1"/>
          <p:nvPr/>
        </p:nvSpPr>
        <p:spPr>
          <a:xfrm>
            <a:off x="1626585" y="5565307"/>
            <a:ext cx="5580000" cy="338400"/>
          </a:xfrm>
          <a:prstGeom prst="rect">
            <a:avLst/>
          </a:prstGeom>
          <a:noFill/>
        </p:spPr>
        <p:txBody>
          <a:bodyPr wrap="square" rtlCol="0">
            <a:spAutoFit/>
          </a:bodyPr>
          <a:lstStyle/>
          <a:p>
            <a:r>
              <a:rPr lang="en-US" sz="1600">
                <a:solidFill>
                  <a:schemeClr val="tx1">
                    <a:lumMod val="50000"/>
                    <a:lumOff val="50000"/>
                  </a:schemeClr>
                </a:solidFill>
                <a:latin typeface="Arial" panose="020B0604020202020204" pitchFamily="34" charset="0"/>
                <a:cs typeface="Arial" panose="020B0604020202020204" pitchFamily="34" charset="0"/>
              </a:rPr>
              <a:t>Are all financials and records up to date?</a:t>
            </a:r>
            <a:endParaRPr lang="en-AU" sz="1600">
              <a:solidFill>
                <a:schemeClr val="tx1">
                  <a:lumMod val="50000"/>
                  <a:lumOff val="50000"/>
                </a:schemeClr>
              </a:solidFill>
              <a:latin typeface="Arial" panose="020B0604020202020204" pitchFamily="34" charset="0"/>
              <a:cs typeface="Arial" panose="020B0604020202020204" pitchFamily="34" charset="0"/>
            </a:endParaRPr>
          </a:p>
        </p:txBody>
      </p:sp>
      <p:pic>
        <p:nvPicPr>
          <p:cNvPr id="49" name="Graphic 48">
            <a:extLst>
              <a:ext uri="{FF2B5EF4-FFF2-40B4-BE49-F238E27FC236}">
                <a16:creationId xmlns:a16="http://schemas.microsoft.com/office/drawing/2014/main" id="{C6714488-D4B5-CFF0-C972-103B82C7B7A6}"/>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177823" y="5293899"/>
            <a:ext cx="295275" cy="285750"/>
          </a:xfrm>
          <a:prstGeom prst="rect">
            <a:avLst/>
          </a:prstGeom>
        </p:spPr>
      </p:pic>
      <p:sp>
        <p:nvSpPr>
          <p:cNvPr id="52" name="TextBox 51">
            <a:extLst>
              <a:ext uri="{FF2B5EF4-FFF2-40B4-BE49-F238E27FC236}">
                <a16:creationId xmlns:a16="http://schemas.microsoft.com/office/drawing/2014/main" id="{476CB9BD-7121-7738-6355-158D115F3B78}"/>
              </a:ext>
            </a:extLst>
          </p:cNvPr>
          <p:cNvSpPr txBox="1"/>
          <p:nvPr/>
        </p:nvSpPr>
        <p:spPr>
          <a:xfrm>
            <a:off x="2284829" y="6062827"/>
            <a:ext cx="5580000" cy="584775"/>
          </a:xfrm>
          <a:prstGeom prst="rect">
            <a:avLst/>
          </a:prstGeom>
          <a:noFill/>
        </p:spPr>
        <p:txBody>
          <a:bodyPr wrap="square" rtlCol="0">
            <a:spAutoFit/>
          </a:bodyPr>
          <a:lstStyle/>
          <a:p>
            <a:r>
              <a:rPr lang="en-US" sz="1600">
                <a:solidFill>
                  <a:schemeClr val="tx1">
                    <a:lumMod val="50000"/>
                    <a:lumOff val="50000"/>
                  </a:schemeClr>
                </a:solidFill>
                <a:latin typeface="Arial" panose="020B0604020202020204" pitchFamily="34" charset="0"/>
                <a:cs typeface="Arial" panose="020B0604020202020204" pitchFamily="34" charset="0"/>
              </a:rPr>
              <a:t>Proactive planning ensures a smooth transition and maximises financial outcomes.</a:t>
            </a:r>
            <a:endParaRPr lang="en-AU" sz="1600">
              <a:solidFill>
                <a:schemeClr val="tx1">
                  <a:lumMod val="50000"/>
                  <a:lumOff val="50000"/>
                </a:schemeClr>
              </a:solidFill>
              <a:latin typeface="Arial" panose="020B0604020202020204" pitchFamily="34" charset="0"/>
              <a:cs typeface="Arial" panose="020B0604020202020204" pitchFamily="34" charset="0"/>
            </a:endParaRPr>
          </a:p>
        </p:txBody>
      </p:sp>
      <p:pic>
        <p:nvPicPr>
          <p:cNvPr id="53" name="Picture 2" descr="iOS 17.4">
            <a:extLst>
              <a:ext uri="{FF2B5EF4-FFF2-40B4-BE49-F238E27FC236}">
                <a16:creationId xmlns:a16="http://schemas.microsoft.com/office/drawing/2014/main" id="{069B6EC9-2AFB-AC5F-C9B3-9987D61B7FE9}"/>
              </a:ext>
            </a:extLst>
          </p:cNvPr>
          <p:cNvPicPr>
            <a:picLocks noChangeAspect="1" noChangeArrowheads="1"/>
          </p:cNvPicPr>
          <p:nvPr/>
        </p:nvPicPr>
        <p:blipFill>
          <a:blip r:embed="rId16">
            <a:alphaModFix/>
            <a:extLst>
              <a:ext uri="{28A0092B-C50C-407E-A947-70E740481C1C}">
                <a14:useLocalDpi xmlns:a14="http://schemas.microsoft.com/office/drawing/2010/main" val="0"/>
              </a:ext>
            </a:extLst>
          </a:blip>
          <a:srcRect/>
          <a:stretch>
            <a:fillRect/>
          </a:stretch>
        </p:blipFill>
        <p:spPr bwMode="auto">
          <a:xfrm>
            <a:off x="1924829" y="6119401"/>
            <a:ext cx="360000" cy="36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8006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circle(in)">
                                      <p:cBhvr>
                                        <p:cTn id="7" dur="2000"/>
                                        <p:tgtEl>
                                          <p:spTgt spid="52"/>
                                        </p:tgtEl>
                                      </p:cBhvr>
                                    </p:animEffect>
                                  </p:childTnLst>
                                </p:cTn>
                              </p:par>
                              <p:par>
                                <p:cTn id="8" presetID="6" presetClass="entr" presetSubtype="16" fill="hold" nodeType="withEffect">
                                  <p:stCondLst>
                                    <p:cond delay="0"/>
                                  </p:stCondLst>
                                  <p:childTnLst>
                                    <p:set>
                                      <p:cBhvr>
                                        <p:cTn id="9" dur="1" fill="hold">
                                          <p:stCondLst>
                                            <p:cond delay="0"/>
                                          </p:stCondLst>
                                        </p:cTn>
                                        <p:tgtEl>
                                          <p:spTgt spid="53"/>
                                        </p:tgtEl>
                                        <p:attrNameLst>
                                          <p:attrName>style.visibility</p:attrName>
                                        </p:attrNameLst>
                                      </p:cBhvr>
                                      <p:to>
                                        <p:strVal val="visible"/>
                                      </p:to>
                                    </p:set>
                                    <p:animEffect transition="in" filter="circle(in)">
                                      <p:cBhvr>
                                        <p:cTn id="10" dur="20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A8EDEE-9D14-D0D9-0940-5DC8C1DC270B}"/>
            </a:ext>
          </a:extLst>
        </p:cNvPr>
        <p:cNvGrpSpPr/>
        <p:nvPr/>
      </p:nvGrpSpPr>
      <p:grpSpPr>
        <a:xfrm>
          <a:off x="0" y="0"/>
          <a:ext cx="0" cy="0"/>
          <a:chOff x="0" y="0"/>
          <a:chExt cx="0" cy="0"/>
        </a:xfrm>
      </p:grpSpPr>
      <p:pic>
        <p:nvPicPr>
          <p:cNvPr id="40" name="Graphic 39">
            <a:extLst>
              <a:ext uri="{FF2B5EF4-FFF2-40B4-BE49-F238E27FC236}">
                <a16:creationId xmlns:a16="http://schemas.microsoft.com/office/drawing/2014/main" id="{3C9DBDC7-AEBF-166E-65A0-370E3E18172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096500" y="762000"/>
            <a:ext cx="2095500" cy="5334000"/>
          </a:xfrm>
          <a:prstGeom prst="rect">
            <a:avLst/>
          </a:prstGeom>
        </p:spPr>
      </p:pic>
      <p:pic>
        <p:nvPicPr>
          <p:cNvPr id="3" name="Picture 2" descr="A blue and white gradient&#10;&#10;AI-generated content may be incorrect.">
            <a:extLst>
              <a:ext uri="{FF2B5EF4-FFF2-40B4-BE49-F238E27FC236}">
                <a16:creationId xmlns:a16="http://schemas.microsoft.com/office/drawing/2014/main" id="{1A414C73-5C7C-42FB-A834-75871C487560}"/>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tretch>
            <a:fillRect/>
          </a:stretch>
        </p:blipFill>
        <p:spPr>
          <a:xfrm>
            <a:off x="0" y="428"/>
            <a:ext cx="12192000" cy="6857143"/>
          </a:xfrm>
          <a:prstGeom prst="rect">
            <a:avLst/>
          </a:prstGeom>
        </p:spPr>
      </p:pic>
      <p:pic>
        <p:nvPicPr>
          <p:cNvPr id="69" name="Graphic 68">
            <a:extLst>
              <a:ext uri="{FF2B5EF4-FFF2-40B4-BE49-F238E27FC236}">
                <a16:creationId xmlns:a16="http://schemas.microsoft.com/office/drawing/2014/main" id="{09D618E6-E2FB-2290-0C1F-C7BF4310202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04070" y="902103"/>
            <a:ext cx="123825" cy="2009775"/>
          </a:xfrm>
          <a:prstGeom prst="rect">
            <a:avLst/>
          </a:prstGeom>
        </p:spPr>
      </p:pic>
      <p:pic>
        <p:nvPicPr>
          <p:cNvPr id="31" name="Graphic 30">
            <a:extLst>
              <a:ext uri="{FF2B5EF4-FFF2-40B4-BE49-F238E27FC236}">
                <a16:creationId xmlns:a16="http://schemas.microsoft.com/office/drawing/2014/main" id="{C301D506-3AD1-CB89-F336-AC1CE227C29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028149" y="6194325"/>
            <a:ext cx="1295400" cy="571500"/>
          </a:xfrm>
          <a:prstGeom prst="rect">
            <a:avLst/>
          </a:prstGeom>
        </p:spPr>
      </p:pic>
      <p:pic>
        <p:nvPicPr>
          <p:cNvPr id="33" name="Graphic 32">
            <a:extLst>
              <a:ext uri="{FF2B5EF4-FFF2-40B4-BE49-F238E27FC236}">
                <a16:creationId xmlns:a16="http://schemas.microsoft.com/office/drawing/2014/main" id="{C2DCEDC9-88D0-E86E-E3BE-215963072A5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809652" y="188499"/>
            <a:ext cx="3352800" cy="381000"/>
          </a:xfrm>
          <a:prstGeom prst="rect">
            <a:avLst/>
          </a:prstGeom>
        </p:spPr>
      </p:pic>
      <p:sp>
        <p:nvSpPr>
          <p:cNvPr id="10" name="TextBox 9">
            <a:extLst>
              <a:ext uri="{FF2B5EF4-FFF2-40B4-BE49-F238E27FC236}">
                <a16:creationId xmlns:a16="http://schemas.microsoft.com/office/drawing/2014/main" id="{D4FD4CFD-678D-D2FD-7EFB-CAB270216E96}"/>
              </a:ext>
            </a:extLst>
          </p:cNvPr>
          <p:cNvSpPr txBox="1"/>
          <p:nvPr/>
        </p:nvSpPr>
        <p:spPr>
          <a:xfrm>
            <a:off x="1177823" y="1130522"/>
            <a:ext cx="5191229" cy="1277273"/>
          </a:xfrm>
          <a:prstGeom prst="rect">
            <a:avLst/>
          </a:prstGeom>
          <a:noFill/>
        </p:spPr>
        <p:txBody>
          <a:bodyPr wrap="none" rtlCol="0">
            <a:spAutoFit/>
          </a:bodyPr>
          <a:lstStyle/>
          <a:p>
            <a:r>
              <a:rPr lang="en-AU" sz="3600">
                <a:solidFill>
                  <a:srgbClr val="25282A"/>
                </a:solidFill>
                <a:latin typeface="Arial" panose="020B0604020202020204" pitchFamily="34" charset="0"/>
                <a:cs typeface="Arial" panose="020B0604020202020204" pitchFamily="34" charset="0"/>
              </a:rPr>
              <a:t>Are You </a:t>
            </a:r>
            <a:r>
              <a:rPr lang="en-AU" sz="3800" i="1">
                <a:solidFill>
                  <a:srgbClr val="FF0000"/>
                </a:solidFill>
                <a:latin typeface="Times New Roman" panose="02020603050405020304" pitchFamily="18" charset="0"/>
                <a:cs typeface="Times New Roman" panose="02020603050405020304" pitchFamily="18" charset="0"/>
              </a:rPr>
              <a:t>Ready</a:t>
            </a:r>
            <a:r>
              <a:rPr lang="en-AU" sz="3600">
                <a:solidFill>
                  <a:srgbClr val="25282A"/>
                </a:solidFill>
                <a:latin typeface="Arial" panose="020B0604020202020204" pitchFamily="34" charset="0"/>
                <a:cs typeface="Arial" panose="020B0604020202020204" pitchFamily="34" charset="0"/>
              </a:rPr>
              <a:t> To Begin </a:t>
            </a:r>
          </a:p>
          <a:p>
            <a:r>
              <a:rPr lang="en-AU" sz="3600">
                <a:solidFill>
                  <a:srgbClr val="25282A"/>
                </a:solidFill>
                <a:latin typeface="Arial" panose="020B0604020202020204" pitchFamily="34" charset="0"/>
                <a:cs typeface="Arial" panose="020B0604020202020204" pitchFamily="34" charset="0"/>
              </a:rPr>
              <a:t>Your </a:t>
            </a:r>
            <a:r>
              <a:rPr lang="en-AU" sz="3600" i="1">
                <a:solidFill>
                  <a:srgbClr val="FF0000"/>
                </a:solidFill>
                <a:latin typeface="Times New Roman" panose="02020603050405020304" pitchFamily="18" charset="0"/>
                <a:cs typeface="Times New Roman" panose="02020603050405020304" pitchFamily="18" charset="0"/>
              </a:rPr>
              <a:t>Exit</a:t>
            </a:r>
            <a:r>
              <a:rPr lang="en-AU" sz="3600">
                <a:solidFill>
                  <a:srgbClr val="25282A"/>
                </a:solidFill>
                <a:latin typeface="Arial" panose="020B0604020202020204" pitchFamily="34" charset="0"/>
                <a:cs typeface="Arial" panose="020B0604020202020204" pitchFamily="34" charset="0"/>
              </a:rPr>
              <a:t> Journey?</a:t>
            </a:r>
          </a:p>
        </p:txBody>
      </p:sp>
      <p:pic>
        <p:nvPicPr>
          <p:cNvPr id="27" name="Graphic 26">
            <a:extLst>
              <a:ext uri="{FF2B5EF4-FFF2-40B4-BE49-F238E27FC236}">
                <a16:creationId xmlns:a16="http://schemas.microsoft.com/office/drawing/2014/main" id="{58F74AA7-E269-F1D5-FF0E-8790BE1D6563}"/>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177822" y="3279471"/>
            <a:ext cx="295275" cy="285750"/>
          </a:xfrm>
          <a:prstGeom prst="rect">
            <a:avLst/>
          </a:prstGeom>
        </p:spPr>
      </p:pic>
      <p:sp>
        <p:nvSpPr>
          <p:cNvPr id="11" name="TextBox 10">
            <a:extLst>
              <a:ext uri="{FF2B5EF4-FFF2-40B4-BE49-F238E27FC236}">
                <a16:creationId xmlns:a16="http://schemas.microsoft.com/office/drawing/2014/main" id="{6DC72101-D26D-8C4D-4DAE-E290E2DAEE19}"/>
              </a:ext>
            </a:extLst>
          </p:cNvPr>
          <p:cNvSpPr txBox="1"/>
          <p:nvPr/>
        </p:nvSpPr>
        <p:spPr>
          <a:xfrm>
            <a:off x="1177823" y="857604"/>
            <a:ext cx="2428870" cy="369332"/>
          </a:xfrm>
          <a:prstGeom prst="rect">
            <a:avLst/>
          </a:prstGeom>
          <a:noFill/>
        </p:spPr>
        <p:txBody>
          <a:bodyPr wrap="none" rtlCol="0">
            <a:spAutoFit/>
          </a:bodyPr>
          <a:lstStyle/>
          <a:p>
            <a:r>
              <a:rPr lang="en-AU">
                <a:solidFill>
                  <a:srgbClr val="25282A"/>
                </a:solidFill>
                <a:latin typeface="Arial" panose="020B0604020202020204" pitchFamily="34" charset="0"/>
                <a:cs typeface="Arial" panose="020B0604020202020204" pitchFamily="34" charset="0"/>
              </a:rPr>
              <a:t>The Final Destination</a:t>
            </a:r>
          </a:p>
        </p:txBody>
      </p:sp>
      <p:pic>
        <p:nvPicPr>
          <p:cNvPr id="4" name="Picture 3" descr="A close up of a globe&#10;&#10;AI-generated content may be incorrect.">
            <a:extLst>
              <a:ext uri="{FF2B5EF4-FFF2-40B4-BE49-F238E27FC236}">
                <a16:creationId xmlns:a16="http://schemas.microsoft.com/office/drawing/2014/main" id="{D1A75F37-D830-285B-F32E-9EF9C4C804C9}"/>
              </a:ext>
            </a:extLst>
          </p:cNvPr>
          <p:cNvPicPr>
            <a:picLocks noGrp="1" noRot="1" noChangeAspect="1" noMove="1" noResize="1" noEditPoints="1" noAdjustHandles="1" noChangeArrowheads="1" noChangeShapeType="1" noCrop="1"/>
          </p:cNvPicPr>
          <p:nvPr/>
        </p:nvPicPr>
        <p:blipFill>
          <a:blip r:embed="rId13">
            <a:extLst>
              <a:ext uri="{28A0092B-C50C-407E-A947-70E740481C1C}">
                <a14:useLocalDpi xmlns:a14="http://schemas.microsoft.com/office/drawing/2010/main" val="0"/>
              </a:ext>
            </a:extLst>
          </a:blip>
          <a:stretch>
            <a:fillRect/>
          </a:stretch>
        </p:blipFill>
        <p:spPr>
          <a:xfrm>
            <a:off x="5165512" y="0"/>
            <a:ext cx="8641080" cy="6858000"/>
          </a:xfrm>
          <a:prstGeom prst="rect">
            <a:avLst/>
          </a:prstGeom>
        </p:spPr>
      </p:pic>
      <p:pic>
        <p:nvPicPr>
          <p:cNvPr id="20" name="Picture 19">
            <a:extLst>
              <a:ext uri="{FF2B5EF4-FFF2-40B4-BE49-F238E27FC236}">
                <a16:creationId xmlns:a16="http://schemas.microsoft.com/office/drawing/2014/main" id="{106DBFDE-9A4F-B049-2392-385BA251975A}"/>
              </a:ext>
            </a:extLst>
          </p:cNvPr>
          <p:cNvPicPr>
            <a:picLocks noGrp="1" noRot="1" noChangeAspect="1" noMove="1" noResize="1" noEditPoints="1" noAdjustHandles="1" noChangeArrowheads="1" noChangeShapeType="1" noCrop="1"/>
          </p:cNvPicPr>
          <p:nvPr/>
        </p:nvPicPr>
        <p:blipFill>
          <a:blip r:embed="rId14">
            <a:extLst>
              <a:ext uri="{28A0092B-C50C-407E-A947-70E740481C1C}">
                <a14:useLocalDpi xmlns:a14="http://schemas.microsoft.com/office/drawing/2010/main" val="0"/>
              </a:ext>
            </a:extLst>
          </a:blip>
          <a:stretch>
            <a:fillRect/>
          </a:stretch>
        </p:blipFill>
        <p:spPr>
          <a:xfrm>
            <a:off x="5712347" y="-2704450"/>
            <a:ext cx="12192000" cy="6857143"/>
          </a:xfrm>
          <a:prstGeom prst="rect">
            <a:avLst/>
          </a:prstGeom>
        </p:spPr>
      </p:pic>
      <p:sp>
        <p:nvSpPr>
          <p:cNvPr id="28" name="TextBox 27">
            <a:extLst>
              <a:ext uri="{FF2B5EF4-FFF2-40B4-BE49-F238E27FC236}">
                <a16:creationId xmlns:a16="http://schemas.microsoft.com/office/drawing/2014/main" id="{14BD29B2-0A81-F7CF-C3A1-237F6D61C8AF}"/>
              </a:ext>
            </a:extLst>
          </p:cNvPr>
          <p:cNvSpPr txBox="1"/>
          <p:nvPr/>
        </p:nvSpPr>
        <p:spPr>
          <a:xfrm>
            <a:off x="1626585" y="3222291"/>
            <a:ext cx="4955203" cy="400110"/>
          </a:xfrm>
          <a:prstGeom prst="rect">
            <a:avLst/>
          </a:prstGeom>
          <a:noFill/>
        </p:spPr>
        <p:txBody>
          <a:bodyPr wrap="none" rtlCol="0">
            <a:spAutoFit/>
          </a:bodyPr>
          <a:lstStyle/>
          <a:p>
            <a:r>
              <a:rPr lang="en-US" sz="2000">
                <a:solidFill>
                  <a:schemeClr val="bg1">
                    <a:lumMod val="50000"/>
                  </a:schemeClr>
                </a:solidFill>
                <a:latin typeface="Arial" panose="020B0604020202020204" pitchFamily="34" charset="0"/>
                <a:cs typeface="Arial" panose="020B0604020202020204" pitchFamily="34" charset="0"/>
              </a:rPr>
              <a:t>Where are you on the business roadmap?</a:t>
            </a:r>
            <a:endParaRPr lang="en-AU" sz="2000">
              <a:solidFill>
                <a:schemeClr val="bg1">
                  <a:lumMod val="50000"/>
                </a:schemeClr>
              </a:solidFill>
              <a:latin typeface="Arial" panose="020B0604020202020204" pitchFamily="34" charset="0"/>
              <a:cs typeface="Arial" panose="020B0604020202020204" pitchFamily="34" charset="0"/>
            </a:endParaRPr>
          </a:p>
        </p:txBody>
      </p:sp>
      <p:pic>
        <p:nvPicPr>
          <p:cNvPr id="34" name="Graphic 33">
            <a:extLst>
              <a:ext uri="{FF2B5EF4-FFF2-40B4-BE49-F238E27FC236}">
                <a16:creationId xmlns:a16="http://schemas.microsoft.com/office/drawing/2014/main" id="{699644F6-68AC-2619-515A-04B116FE6314}"/>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177822" y="3895819"/>
            <a:ext cx="295275" cy="285750"/>
          </a:xfrm>
          <a:prstGeom prst="rect">
            <a:avLst/>
          </a:prstGeom>
        </p:spPr>
      </p:pic>
      <p:sp>
        <p:nvSpPr>
          <p:cNvPr id="35" name="TextBox 34">
            <a:extLst>
              <a:ext uri="{FF2B5EF4-FFF2-40B4-BE49-F238E27FC236}">
                <a16:creationId xmlns:a16="http://schemas.microsoft.com/office/drawing/2014/main" id="{1F8B4FA8-0CFA-3A53-CCF2-0CB529EC3BAB}"/>
              </a:ext>
            </a:extLst>
          </p:cNvPr>
          <p:cNvSpPr txBox="1"/>
          <p:nvPr/>
        </p:nvSpPr>
        <p:spPr>
          <a:xfrm>
            <a:off x="1626585" y="3838639"/>
            <a:ext cx="3126369" cy="400110"/>
          </a:xfrm>
          <a:prstGeom prst="rect">
            <a:avLst/>
          </a:prstGeom>
          <a:noFill/>
        </p:spPr>
        <p:txBody>
          <a:bodyPr wrap="none" rtlCol="0">
            <a:spAutoFit/>
          </a:bodyPr>
          <a:lstStyle/>
          <a:p>
            <a:r>
              <a:rPr lang="en-US" sz="2000">
                <a:solidFill>
                  <a:schemeClr val="bg1">
                    <a:lumMod val="50000"/>
                  </a:schemeClr>
                </a:solidFill>
                <a:latin typeface="Arial" panose="020B0604020202020204" pitchFamily="34" charset="0"/>
                <a:cs typeface="Arial" panose="020B0604020202020204" pitchFamily="34" charset="0"/>
              </a:rPr>
              <a:t>What’s your exit strategy?</a:t>
            </a:r>
            <a:endParaRPr lang="en-AU" sz="2000">
              <a:solidFill>
                <a:schemeClr val="bg1">
                  <a:lumMod val="50000"/>
                </a:schemeClr>
              </a:solidFill>
              <a:latin typeface="Arial" panose="020B0604020202020204" pitchFamily="34" charset="0"/>
              <a:cs typeface="Arial" panose="020B0604020202020204" pitchFamily="34" charset="0"/>
            </a:endParaRPr>
          </a:p>
        </p:txBody>
      </p:sp>
      <p:pic>
        <p:nvPicPr>
          <p:cNvPr id="36" name="Graphic 35">
            <a:extLst>
              <a:ext uri="{FF2B5EF4-FFF2-40B4-BE49-F238E27FC236}">
                <a16:creationId xmlns:a16="http://schemas.microsoft.com/office/drawing/2014/main" id="{C57CABCC-F1B7-B0F6-0D79-E88880E60172}"/>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177822" y="4563115"/>
            <a:ext cx="295275" cy="285750"/>
          </a:xfrm>
          <a:prstGeom prst="rect">
            <a:avLst/>
          </a:prstGeom>
        </p:spPr>
      </p:pic>
      <p:sp>
        <p:nvSpPr>
          <p:cNvPr id="37" name="TextBox 36">
            <a:extLst>
              <a:ext uri="{FF2B5EF4-FFF2-40B4-BE49-F238E27FC236}">
                <a16:creationId xmlns:a16="http://schemas.microsoft.com/office/drawing/2014/main" id="{632EBFC7-4C54-1FFE-0BF6-78A8C043C4A7}"/>
              </a:ext>
            </a:extLst>
          </p:cNvPr>
          <p:cNvSpPr txBox="1"/>
          <p:nvPr/>
        </p:nvSpPr>
        <p:spPr>
          <a:xfrm>
            <a:off x="1626585" y="4505935"/>
            <a:ext cx="3401893" cy="400110"/>
          </a:xfrm>
          <a:prstGeom prst="rect">
            <a:avLst/>
          </a:prstGeom>
          <a:noFill/>
        </p:spPr>
        <p:txBody>
          <a:bodyPr wrap="none" rtlCol="0">
            <a:spAutoFit/>
          </a:bodyPr>
          <a:lstStyle/>
          <a:p>
            <a:r>
              <a:rPr lang="en-US" sz="2000">
                <a:solidFill>
                  <a:schemeClr val="bg1">
                    <a:lumMod val="50000"/>
                  </a:schemeClr>
                </a:solidFill>
                <a:latin typeface="Arial" panose="020B0604020202020204" pitchFamily="34" charset="0"/>
                <a:cs typeface="Arial" panose="020B0604020202020204" pitchFamily="34" charset="0"/>
              </a:rPr>
              <a:t>Do you have the right team?</a:t>
            </a:r>
            <a:endParaRPr lang="en-AU" sz="2000">
              <a:solidFill>
                <a:schemeClr val="bg1">
                  <a:lumMod val="50000"/>
                </a:schemeClr>
              </a:solidFill>
              <a:latin typeface="Arial" panose="020B0604020202020204" pitchFamily="34" charset="0"/>
              <a:cs typeface="Arial" panose="020B0604020202020204" pitchFamily="34" charset="0"/>
            </a:endParaRPr>
          </a:p>
        </p:txBody>
      </p:sp>
      <p:sp>
        <p:nvSpPr>
          <p:cNvPr id="38" name="TextBox 37">
            <a:extLst>
              <a:ext uri="{FF2B5EF4-FFF2-40B4-BE49-F238E27FC236}">
                <a16:creationId xmlns:a16="http://schemas.microsoft.com/office/drawing/2014/main" id="{EBD191FB-5708-1FBD-AFDB-41B2ECB73196}"/>
              </a:ext>
            </a:extLst>
          </p:cNvPr>
          <p:cNvSpPr txBox="1"/>
          <p:nvPr/>
        </p:nvSpPr>
        <p:spPr>
          <a:xfrm>
            <a:off x="2284829" y="5173231"/>
            <a:ext cx="5580000" cy="584775"/>
          </a:xfrm>
          <a:prstGeom prst="rect">
            <a:avLst/>
          </a:prstGeom>
          <a:noFill/>
        </p:spPr>
        <p:txBody>
          <a:bodyPr wrap="square" lIns="91440" tIns="45720" rIns="91440" bIns="45720" rtlCol="0" anchor="t">
            <a:spAutoFit/>
          </a:bodyPr>
          <a:lstStyle/>
          <a:p>
            <a:r>
              <a:rPr lang="en-US" sz="1600">
                <a:solidFill>
                  <a:schemeClr val="tx1">
                    <a:lumMod val="50000"/>
                    <a:lumOff val="50000"/>
                  </a:schemeClr>
                </a:solidFill>
                <a:latin typeface="Arial"/>
                <a:cs typeface="Arial"/>
              </a:rPr>
              <a:t>The lower your business risks, the more valuable it becomes. </a:t>
            </a:r>
            <a:endParaRPr lang="en-AU" sz="1600">
              <a:solidFill>
                <a:schemeClr val="tx1">
                  <a:lumMod val="50000"/>
                  <a:lumOff val="50000"/>
                </a:schemeClr>
              </a:solidFill>
              <a:latin typeface="Arial"/>
              <a:cs typeface="Arial"/>
            </a:endParaRPr>
          </a:p>
        </p:txBody>
      </p:sp>
      <p:pic>
        <p:nvPicPr>
          <p:cNvPr id="39" name="Picture 2" descr="iOS 17.4">
            <a:extLst>
              <a:ext uri="{FF2B5EF4-FFF2-40B4-BE49-F238E27FC236}">
                <a16:creationId xmlns:a16="http://schemas.microsoft.com/office/drawing/2014/main" id="{6A6C0908-5B23-01A2-12F7-DBC2C9CE979A}"/>
              </a:ext>
            </a:extLst>
          </p:cNvPr>
          <p:cNvPicPr>
            <a:picLocks noChangeAspect="1" noChangeArrowheads="1"/>
          </p:cNvPicPr>
          <p:nvPr/>
        </p:nvPicPr>
        <p:blipFill>
          <a:blip r:embed="rId15">
            <a:alphaModFix/>
            <a:extLst>
              <a:ext uri="{28A0092B-C50C-407E-A947-70E740481C1C}">
                <a14:useLocalDpi xmlns:a14="http://schemas.microsoft.com/office/drawing/2010/main" val="0"/>
              </a:ext>
            </a:extLst>
          </a:blip>
          <a:srcRect/>
          <a:stretch>
            <a:fillRect/>
          </a:stretch>
        </p:blipFill>
        <p:spPr bwMode="auto">
          <a:xfrm>
            <a:off x="1924829" y="5229805"/>
            <a:ext cx="360000" cy="36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1311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20"/>
                                        </p:tgtEl>
                                        <p:attrNameLst>
                                          <p:attrName>style.visibility</p:attrName>
                                        </p:attrNameLst>
                                      </p:cBhvr>
                                      <p:to>
                                        <p:strVal val="visible"/>
                                      </p:to>
                                    </p:set>
                                    <p:anim calcmode="lin" valueType="num">
                                      <p:cBhvr additive="base">
                                        <p:cTn id="14" dur="500" fill="hold"/>
                                        <p:tgtEl>
                                          <p:spTgt spid="20"/>
                                        </p:tgtEl>
                                        <p:attrNameLst>
                                          <p:attrName>ppt_x</p:attrName>
                                        </p:attrNameLst>
                                      </p:cBhvr>
                                      <p:tavLst>
                                        <p:tav tm="0">
                                          <p:val>
                                            <p:strVal val="#ppt_x"/>
                                          </p:val>
                                        </p:tav>
                                        <p:tav tm="100000">
                                          <p:val>
                                            <p:strVal val="#ppt_x"/>
                                          </p:val>
                                        </p:tav>
                                      </p:tavLst>
                                    </p:anim>
                                    <p:anim calcmode="lin" valueType="num">
                                      <p:cBhvr additive="base">
                                        <p:cTn id="15"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077288-1CFE-FBCB-E1C9-2C44FEE69240}"/>
            </a:ext>
          </a:extLst>
        </p:cNvPr>
        <p:cNvGrpSpPr/>
        <p:nvPr/>
      </p:nvGrpSpPr>
      <p:grpSpPr>
        <a:xfrm>
          <a:off x="0" y="0"/>
          <a:ext cx="0" cy="0"/>
          <a:chOff x="0" y="0"/>
          <a:chExt cx="0" cy="0"/>
        </a:xfrm>
      </p:grpSpPr>
      <p:pic>
        <p:nvPicPr>
          <p:cNvPr id="3" name="Picture 2" descr="A blue and white gradient&#10;&#10;AI-generated content may be incorrect.">
            <a:extLst>
              <a:ext uri="{FF2B5EF4-FFF2-40B4-BE49-F238E27FC236}">
                <a16:creationId xmlns:a16="http://schemas.microsoft.com/office/drawing/2014/main" id="{A126CBEF-3730-0F7C-C9E3-AE97ED673CDC}"/>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428"/>
            <a:ext cx="12192000" cy="6857143"/>
          </a:xfrm>
          <a:prstGeom prst="rect">
            <a:avLst/>
          </a:prstGeom>
        </p:spPr>
      </p:pic>
      <p:pic>
        <p:nvPicPr>
          <p:cNvPr id="69" name="Graphic 68">
            <a:extLst>
              <a:ext uri="{FF2B5EF4-FFF2-40B4-BE49-F238E27FC236}">
                <a16:creationId xmlns:a16="http://schemas.microsoft.com/office/drawing/2014/main" id="{DACC1756-0459-F813-85CA-60772D0C3D1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04070" y="902103"/>
            <a:ext cx="123825" cy="2009775"/>
          </a:xfrm>
          <a:prstGeom prst="rect">
            <a:avLst/>
          </a:prstGeom>
        </p:spPr>
      </p:pic>
      <p:pic>
        <p:nvPicPr>
          <p:cNvPr id="31" name="Graphic 30">
            <a:extLst>
              <a:ext uri="{FF2B5EF4-FFF2-40B4-BE49-F238E27FC236}">
                <a16:creationId xmlns:a16="http://schemas.microsoft.com/office/drawing/2014/main" id="{22DCAF14-8EE3-266E-96FC-8ECABCEAD34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028149" y="6194325"/>
            <a:ext cx="1295400" cy="571500"/>
          </a:xfrm>
          <a:prstGeom prst="rect">
            <a:avLst/>
          </a:prstGeom>
        </p:spPr>
      </p:pic>
      <p:pic>
        <p:nvPicPr>
          <p:cNvPr id="33" name="Graphic 32">
            <a:extLst>
              <a:ext uri="{FF2B5EF4-FFF2-40B4-BE49-F238E27FC236}">
                <a16:creationId xmlns:a16="http://schemas.microsoft.com/office/drawing/2014/main" id="{3492EF0E-8229-5933-B921-E496129EBEF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809652" y="188499"/>
            <a:ext cx="3352800" cy="381000"/>
          </a:xfrm>
          <a:prstGeom prst="rect">
            <a:avLst/>
          </a:prstGeom>
        </p:spPr>
      </p:pic>
      <p:sp>
        <p:nvSpPr>
          <p:cNvPr id="10" name="TextBox 9">
            <a:extLst>
              <a:ext uri="{FF2B5EF4-FFF2-40B4-BE49-F238E27FC236}">
                <a16:creationId xmlns:a16="http://schemas.microsoft.com/office/drawing/2014/main" id="{48C60390-C3CA-495B-8093-BE5CD4EC339A}"/>
              </a:ext>
            </a:extLst>
          </p:cNvPr>
          <p:cNvSpPr txBox="1"/>
          <p:nvPr/>
        </p:nvSpPr>
        <p:spPr>
          <a:xfrm>
            <a:off x="1177823" y="1130522"/>
            <a:ext cx="5449312" cy="1261884"/>
          </a:xfrm>
          <a:prstGeom prst="rect">
            <a:avLst/>
          </a:prstGeom>
          <a:noFill/>
        </p:spPr>
        <p:txBody>
          <a:bodyPr wrap="none" rtlCol="0">
            <a:spAutoFit/>
          </a:bodyPr>
          <a:lstStyle/>
          <a:p>
            <a:r>
              <a:rPr lang="en-AU" sz="3600">
                <a:solidFill>
                  <a:srgbClr val="25282A"/>
                </a:solidFill>
                <a:latin typeface="Arial" panose="020B0604020202020204" pitchFamily="34" charset="0"/>
                <a:cs typeface="Arial" panose="020B0604020202020204" pitchFamily="34" charset="0"/>
              </a:rPr>
              <a:t>Key </a:t>
            </a:r>
            <a:r>
              <a:rPr lang="en-AU" sz="3600" i="1">
                <a:solidFill>
                  <a:srgbClr val="FF0000"/>
                </a:solidFill>
                <a:latin typeface="Times New Roman" panose="02020603050405020304" pitchFamily="18" charset="0"/>
                <a:cs typeface="Times New Roman" panose="02020603050405020304" pitchFamily="18" charset="0"/>
              </a:rPr>
              <a:t>Factors</a:t>
            </a:r>
            <a:r>
              <a:rPr lang="en-AU" sz="3600">
                <a:solidFill>
                  <a:srgbClr val="25282A"/>
                </a:solidFill>
                <a:latin typeface="Arial" panose="020B0604020202020204" pitchFamily="34" charset="0"/>
                <a:cs typeface="Arial" panose="020B0604020202020204" pitchFamily="34" charset="0"/>
              </a:rPr>
              <a:t> That</a:t>
            </a:r>
          </a:p>
          <a:p>
            <a:r>
              <a:rPr lang="en-AU" sz="4000" i="1">
                <a:solidFill>
                  <a:srgbClr val="FF0000"/>
                </a:solidFill>
                <a:latin typeface="Times New Roman" panose="02020603050405020304" pitchFamily="18" charset="0"/>
                <a:cs typeface="Times New Roman" panose="02020603050405020304" pitchFamily="18" charset="0"/>
              </a:rPr>
              <a:t>Influence</a:t>
            </a:r>
            <a:r>
              <a:rPr lang="en-AU" sz="4000">
                <a:solidFill>
                  <a:srgbClr val="25282A"/>
                </a:solidFill>
                <a:latin typeface="Arial" panose="020B0604020202020204" pitchFamily="34" charset="0"/>
                <a:cs typeface="Arial" panose="020B0604020202020204" pitchFamily="34" charset="0"/>
              </a:rPr>
              <a:t> </a:t>
            </a:r>
            <a:r>
              <a:rPr lang="en-AU" sz="4000" i="1">
                <a:solidFill>
                  <a:srgbClr val="FF0000"/>
                </a:solidFill>
                <a:latin typeface="Times New Roman" panose="02020603050405020304" pitchFamily="18" charset="0"/>
                <a:cs typeface="Times New Roman" panose="02020603050405020304" pitchFamily="18" charset="0"/>
              </a:rPr>
              <a:t>Business</a:t>
            </a:r>
            <a:r>
              <a:rPr lang="en-AU" sz="4000">
                <a:solidFill>
                  <a:srgbClr val="25282A"/>
                </a:solidFill>
                <a:latin typeface="Arial" panose="020B0604020202020204" pitchFamily="34" charset="0"/>
                <a:cs typeface="Arial" panose="020B0604020202020204" pitchFamily="34" charset="0"/>
              </a:rPr>
              <a:t> Value</a:t>
            </a:r>
            <a:endParaRPr lang="en-AU" sz="3600">
              <a:solidFill>
                <a:srgbClr val="25282A"/>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BCA232CC-8D5A-B690-6167-436ACCAA24B3}"/>
              </a:ext>
            </a:extLst>
          </p:cNvPr>
          <p:cNvSpPr txBox="1"/>
          <p:nvPr/>
        </p:nvSpPr>
        <p:spPr>
          <a:xfrm>
            <a:off x="1177823" y="857604"/>
            <a:ext cx="1954381" cy="369332"/>
          </a:xfrm>
          <a:prstGeom prst="rect">
            <a:avLst/>
          </a:prstGeom>
          <a:noFill/>
        </p:spPr>
        <p:txBody>
          <a:bodyPr wrap="none" rtlCol="0">
            <a:spAutoFit/>
          </a:bodyPr>
          <a:lstStyle/>
          <a:p>
            <a:r>
              <a:rPr lang="en-AU">
                <a:solidFill>
                  <a:srgbClr val="25282A"/>
                </a:solidFill>
                <a:latin typeface="Arial" panose="020B0604020202020204" pitchFamily="34" charset="0"/>
                <a:cs typeface="Arial" panose="020B0604020202020204" pitchFamily="34" charset="0"/>
              </a:rPr>
              <a:t>Some First Steps</a:t>
            </a:r>
          </a:p>
        </p:txBody>
      </p:sp>
      <p:pic>
        <p:nvPicPr>
          <p:cNvPr id="17" name="Graphic 16">
            <a:extLst>
              <a:ext uri="{FF2B5EF4-FFF2-40B4-BE49-F238E27FC236}">
                <a16:creationId xmlns:a16="http://schemas.microsoft.com/office/drawing/2014/main" id="{1772D310-9AC5-6A58-27D1-12245177D808}"/>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0096500" y="762000"/>
            <a:ext cx="2095500" cy="5334000"/>
          </a:xfrm>
          <a:prstGeom prst="rect">
            <a:avLst/>
          </a:prstGeom>
        </p:spPr>
      </p:pic>
      <p:pic>
        <p:nvPicPr>
          <p:cNvPr id="19" name="Graphic 18">
            <a:extLst>
              <a:ext uri="{FF2B5EF4-FFF2-40B4-BE49-F238E27FC236}">
                <a16:creationId xmlns:a16="http://schemas.microsoft.com/office/drawing/2014/main" id="{D1A4677B-8815-D339-B0F3-862B663F326F}"/>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557872" y="2665324"/>
            <a:ext cx="7620000" cy="3439213"/>
          </a:xfrm>
          <a:prstGeom prst="rect">
            <a:avLst/>
          </a:prstGeom>
        </p:spPr>
      </p:pic>
      <p:sp>
        <p:nvSpPr>
          <p:cNvPr id="21" name="TextBox 20">
            <a:extLst>
              <a:ext uri="{FF2B5EF4-FFF2-40B4-BE49-F238E27FC236}">
                <a16:creationId xmlns:a16="http://schemas.microsoft.com/office/drawing/2014/main" id="{B2AF956F-A9FE-B8F3-3C17-F60F5EFE0F69}"/>
              </a:ext>
            </a:extLst>
          </p:cNvPr>
          <p:cNvSpPr txBox="1"/>
          <p:nvPr/>
        </p:nvSpPr>
        <p:spPr>
          <a:xfrm>
            <a:off x="1767872" y="2984547"/>
            <a:ext cx="7200000" cy="2800767"/>
          </a:xfrm>
          <a:prstGeom prst="rect">
            <a:avLst/>
          </a:prstGeom>
          <a:noFill/>
        </p:spPr>
        <p:txBody>
          <a:bodyPr wrap="square" rtlCol="0">
            <a:spAutoFit/>
          </a:bodyPr>
          <a:lstStyle/>
          <a:p>
            <a:pPr marL="285750" indent="-285750">
              <a:buFont typeface="Arial" panose="020B0604020202020204" pitchFamily="34" charset="0"/>
              <a:buChar char="•"/>
            </a:pPr>
            <a:r>
              <a:rPr lang="en-AU" sz="1600">
                <a:solidFill>
                  <a:schemeClr val="bg1"/>
                </a:solidFill>
                <a:latin typeface="Arial" panose="020B0604020202020204" pitchFamily="34" charset="0"/>
                <a:cs typeface="Arial" panose="020B0604020202020204" pitchFamily="34" charset="0"/>
              </a:rPr>
              <a:t>Reduce Owner Dependency: Ensure the business can operate independently with a strong management team and clear operational system. </a:t>
            </a:r>
          </a:p>
          <a:p>
            <a:pPr marL="285750" indent="-285750">
              <a:buFont typeface="Arial" panose="020B0604020202020204" pitchFamily="34" charset="0"/>
              <a:buChar char="•"/>
            </a:pPr>
            <a:endParaRPr lang="en-AU" sz="1600">
              <a:solidFill>
                <a:schemeClr val="bg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AU" sz="1600">
                <a:solidFill>
                  <a:schemeClr val="bg1"/>
                </a:solidFill>
                <a:latin typeface="Arial" panose="020B0604020202020204" pitchFamily="34" charset="0"/>
                <a:cs typeface="Arial" panose="020B0604020202020204" pitchFamily="34" charset="0"/>
              </a:rPr>
              <a:t>Premises &amp; Lease: Is this location critical to the business’s success?</a:t>
            </a:r>
          </a:p>
          <a:p>
            <a:pPr marL="285750" indent="-285750">
              <a:buFont typeface="Arial" panose="020B0604020202020204" pitchFamily="34" charset="0"/>
              <a:buChar char="•"/>
            </a:pPr>
            <a:endParaRPr lang="en-AU" sz="1600">
              <a:solidFill>
                <a:schemeClr val="bg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AU" sz="1600">
                <a:solidFill>
                  <a:schemeClr val="bg1"/>
                </a:solidFill>
                <a:latin typeface="Arial" panose="020B0604020202020204" pitchFamily="34" charset="0"/>
                <a:cs typeface="Arial" panose="020B0604020202020204" pitchFamily="34" charset="0"/>
              </a:rPr>
              <a:t>Suppliers &amp; Clients: Are you overly reliant on one supplier or client?</a:t>
            </a:r>
          </a:p>
          <a:p>
            <a:pPr marL="285750" indent="-285750">
              <a:buFont typeface="Arial" panose="020B0604020202020204" pitchFamily="34" charset="0"/>
              <a:buChar char="•"/>
            </a:pPr>
            <a:endParaRPr lang="en-AU" sz="1600">
              <a:solidFill>
                <a:schemeClr val="bg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AU" sz="1600">
                <a:solidFill>
                  <a:schemeClr val="bg1"/>
                </a:solidFill>
                <a:latin typeface="Arial" panose="020B0604020202020204" pitchFamily="34" charset="0"/>
                <a:cs typeface="Arial" panose="020B0604020202020204" pitchFamily="34" charset="0"/>
              </a:rPr>
              <a:t>Systems &amp; Documentation: Are processes structured and documented?</a:t>
            </a:r>
            <a:br>
              <a:rPr lang="en-AU" sz="1600">
                <a:solidFill>
                  <a:schemeClr val="bg1"/>
                </a:solidFill>
                <a:latin typeface="Arial" panose="020B0604020202020204" pitchFamily="34" charset="0"/>
                <a:cs typeface="Arial" panose="020B0604020202020204" pitchFamily="34" charset="0"/>
              </a:rPr>
            </a:br>
            <a:endParaRPr lang="en-AU" sz="1600">
              <a:solidFill>
                <a:schemeClr val="bg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AU" sz="1600">
                <a:solidFill>
                  <a:schemeClr val="bg1"/>
                </a:solidFill>
                <a:latin typeface="Arial" panose="020B0604020202020204" pitchFamily="34" charset="0"/>
                <a:cs typeface="Arial" panose="020B0604020202020204" pitchFamily="34" charset="0"/>
              </a:rPr>
              <a:t>Business Plan: Is there a clear strategy for future growth</a:t>
            </a:r>
          </a:p>
        </p:txBody>
      </p:sp>
    </p:spTree>
    <p:extLst>
      <p:ext uri="{BB962C8B-B14F-4D97-AF65-F5344CB8AC3E}">
        <p14:creationId xmlns:p14="http://schemas.microsoft.com/office/powerpoint/2010/main" val="37631322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posing for a photo&#10;&#10;AI-generated content may be incorrect.">
            <a:extLst>
              <a:ext uri="{FF2B5EF4-FFF2-40B4-BE49-F238E27FC236}">
                <a16:creationId xmlns:a16="http://schemas.microsoft.com/office/drawing/2014/main" id="{584F6213-01A1-DE80-A8B9-B9820BB150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28"/>
            <a:ext cx="12192000" cy="6857143"/>
          </a:xfrm>
          <a:prstGeom prst="rect">
            <a:avLst/>
          </a:prstGeom>
        </p:spPr>
      </p:pic>
    </p:spTree>
    <p:extLst>
      <p:ext uri="{BB962C8B-B14F-4D97-AF65-F5344CB8AC3E}">
        <p14:creationId xmlns:p14="http://schemas.microsoft.com/office/powerpoint/2010/main" val="21494103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up of a webinar&#10;&#10;AI-generated content may be incorrect.">
            <a:extLst>
              <a:ext uri="{FF2B5EF4-FFF2-40B4-BE49-F238E27FC236}">
                <a16:creationId xmlns:a16="http://schemas.microsoft.com/office/drawing/2014/main" id="{80160F06-0C26-03D2-8C38-E929C88A78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28"/>
            <a:ext cx="12192000" cy="6857143"/>
          </a:xfrm>
          <a:prstGeom prst="rect">
            <a:avLst/>
          </a:prstGeom>
        </p:spPr>
      </p:pic>
    </p:spTree>
    <p:extLst>
      <p:ext uri="{BB962C8B-B14F-4D97-AF65-F5344CB8AC3E}">
        <p14:creationId xmlns:p14="http://schemas.microsoft.com/office/powerpoint/2010/main" val="17992468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3ED336-0E4C-4D21-D0D5-6DCAF80FF5E6}"/>
            </a:ext>
          </a:extLst>
        </p:cNvPr>
        <p:cNvGrpSpPr/>
        <p:nvPr/>
      </p:nvGrpSpPr>
      <p:grpSpPr>
        <a:xfrm>
          <a:off x="0" y="0"/>
          <a:ext cx="0" cy="0"/>
          <a:chOff x="0" y="0"/>
          <a:chExt cx="0" cy="0"/>
        </a:xfrm>
      </p:grpSpPr>
      <p:pic>
        <p:nvPicPr>
          <p:cNvPr id="5" name="Graphic 4">
            <a:extLst>
              <a:ext uri="{FF2B5EF4-FFF2-40B4-BE49-F238E27FC236}">
                <a16:creationId xmlns:a16="http://schemas.microsoft.com/office/drawing/2014/main" id="{04DFFBAC-11B9-0CAC-2717-1FEB32AAA7F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047699" y="231157"/>
            <a:ext cx="4200525" cy="485775"/>
          </a:xfrm>
          <a:prstGeom prst="rect">
            <a:avLst/>
          </a:prstGeom>
        </p:spPr>
      </p:pic>
      <p:pic>
        <p:nvPicPr>
          <p:cNvPr id="6" name="Picture 5" descr="A close-up of a person&#10;&#10;AI-generated content may be incorrect.">
            <a:extLst>
              <a:ext uri="{FF2B5EF4-FFF2-40B4-BE49-F238E27FC236}">
                <a16:creationId xmlns:a16="http://schemas.microsoft.com/office/drawing/2014/main" id="{588F6D95-2430-10EB-7C44-3D204ACE9B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28"/>
            <a:ext cx="12192000" cy="6857143"/>
          </a:xfrm>
          <a:prstGeom prst="rect">
            <a:avLst/>
          </a:prstGeom>
        </p:spPr>
      </p:pic>
    </p:spTree>
    <p:extLst>
      <p:ext uri="{BB962C8B-B14F-4D97-AF65-F5344CB8AC3E}">
        <p14:creationId xmlns:p14="http://schemas.microsoft.com/office/powerpoint/2010/main" val="1682357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E52D21-E377-62E6-3DC1-EA2F62E7CF63}"/>
            </a:ext>
          </a:extLst>
        </p:cNvPr>
        <p:cNvGrpSpPr/>
        <p:nvPr/>
      </p:nvGrpSpPr>
      <p:grpSpPr>
        <a:xfrm>
          <a:off x="0" y="0"/>
          <a:ext cx="0" cy="0"/>
          <a:chOff x="0" y="0"/>
          <a:chExt cx="0" cy="0"/>
        </a:xfrm>
      </p:grpSpPr>
      <p:pic>
        <p:nvPicPr>
          <p:cNvPr id="38" name="Picture 37">
            <a:extLst>
              <a:ext uri="{FF2B5EF4-FFF2-40B4-BE49-F238E27FC236}">
                <a16:creationId xmlns:a16="http://schemas.microsoft.com/office/drawing/2014/main" id="{130EA12D-FBE0-878A-1D3C-6F1C7FC67A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28"/>
            <a:ext cx="12192000" cy="6857143"/>
          </a:xfrm>
          <a:prstGeom prst="rect">
            <a:avLst/>
          </a:prstGeom>
        </p:spPr>
      </p:pic>
      <p:pic>
        <p:nvPicPr>
          <p:cNvPr id="17" name="Graphic 16">
            <a:extLst>
              <a:ext uri="{FF2B5EF4-FFF2-40B4-BE49-F238E27FC236}">
                <a16:creationId xmlns:a16="http://schemas.microsoft.com/office/drawing/2014/main" id="{68D45223-89C3-23D1-A1FB-4CEC62EC397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649688" y="1609513"/>
            <a:ext cx="4762500" cy="1143000"/>
          </a:xfrm>
          <a:prstGeom prst="rect">
            <a:avLst/>
          </a:prstGeom>
        </p:spPr>
      </p:pic>
      <p:pic>
        <p:nvPicPr>
          <p:cNvPr id="18" name="Graphic 17">
            <a:extLst>
              <a:ext uri="{FF2B5EF4-FFF2-40B4-BE49-F238E27FC236}">
                <a16:creationId xmlns:a16="http://schemas.microsoft.com/office/drawing/2014/main" id="{31A9D959-156B-FE92-FCB9-662D447D36E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667558" y="3212247"/>
            <a:ext cx="4762500" cy="1143000"/>
          </a:xfrm>
          <a:prstGeom prst="rect">
            <a:avLst/>
          </a:prstGeom>
        </p:spPr>
      </p:pic>
      <p:pic>
        <p:nvPicPr>
          <p:cNvPr id="19" name="Graphic 18">
            <a:extLst>
              <a:ext uri="{FF2B5EF4-FFF2-40B4-BE49-F238E27FC236}">
                <a16:creationId xmlns:a16="http://schemas.microsoft.com/office/drawing/2014/main" id="{F2DEBAB8-2AE1-9A9D-DF0B-2D611F2D6DC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667558" y="4814981"/>
            <a:ext cx="4762500" cy="1143000"/>
          </a:xfrm>
          <a:prstGeom prst="rect">
            <a:avLst/>
          </a:prstGeom>
        </p:spPr>
      </p:pic>
      <p:pic>
        <p:nvPicPr>
          <p:cNvPr id="69" name="Graphic 68">
            <a:extLst>
              <a:ext uri="{FF2B5EF4-FFF2-40B4-BE49-F238E27FC236}">
                <a16:creationId xmlns:a16="http://schemas.microsoft.com/office/drawing/2014/main" id="{808C13CF-1CAE-ED32-6CEC-50D4F98ED21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04070" y="902103"/>
            <a:ext cx="123825" cy="2009775"/>
          </a:xfrm>
          <a:prstGeom prst="rect">
            <a:avLst/>
          </a:prstGeom>
        </p:spPr>
      </p:pic>
      <p:sp>
        <p:nvSpPr>
          <p:cNvPr id="21" name="TextBox 20">
            <a:extLst>
              <a:ext uri="{FF2B5EF4-FFF2-40B4-BE49-F238E27FC236}">
                <a16:creationId xmlns:a16="http://schemas.microsoft.com/office/drawing/2014/main" id="{A8D8AF47-FE31-AE5C-E454-E6590A3A897C}"/>
              </a:ext>
            </a:extLst>
          </p:cNvPr>
          <p:cNvSpPr txBox="1"/>
          <p:nvPr/>
        </p:nvSpPr>
        <p:spPr>
          <a:xfrm>
            <a:off x="6884534" y="1673181"/>
            <a:ext cx="954107" cy="1015663"/>
          </a:xfrm>
          <a:prstGeom prst="rect">
            <a:avLst/>
          </a:prstGeom>
          <a:noFill/>
        </p:spPr>
        <p:txBody>
          <a:bodyPr wrap="none" rtlCol="0">
            <a:spAutoFit/>
          </a:bodyPr>
          <a:lstStyle/>
          <a:p>
            <a:r>
              <a:rPr lang="en-US" sz="6000">
                <a:solidFill>
                  <a:schemeClr val="bg1"/>
                </a:solidFill>
                <a:latin typeface="Times New Roman" panose="02020603050405020304" pitchFamily="18" charset="0"/>
                <a:cs typeface="Times New Roman" panose="02020603050405020304" pitchFamily="18" charset="0"/>
              </a:rPr>
              <a:t>01</a:t>
            </a:r>
            <a:endParaRPr lang="en-AU" sz="6000">
              <a:solidFill>
                <a:schemeClr val="bg1"/>
              </a:solidFill>
              <a:latin typeface="Times New Roman" panose="02020603050405020304" pitchFamily="18" charset="0"/>
              <a:cs typeface="Times New Roman" panose="02020603050405020304" pitchFamily="18" charset="0"/>
            </a:endParaRPr>
          </a:p>
        </p:txBody>
      </p:sp>
      <p:sp>
        <p:nvSpPr>
          <p:cNvPr id="22" name="TextBox 21">
            <a:extLst>
              <a:ext uri="{FF2B5EF4-FFF2-40B4-BE49-F238E27FC236}">
                <a16:creationId xmlns:a16="http://schemas.microsoft.com/office/drawing/2014/main" id="{F00F9461-4D8F-43CC-6F62-C27FB5FD7EBA}"/>
              </a:ext>
            </a:extLst>
          </p:cNvPr>
          <p:cNvSpPr txBox="1"/>
          <p:nvPr/>
        </p:nvSpPr>
        <p:spPr>
          <a:xfrm>
            <a:off x="6884533" y="3275915"/>
            <a:ext cx="954107" cy="1015663"/>
          </a:xfrm>
          <a:prstGeom prst="rect">
            <a:avLst/>
          </a:prstGeom>
          <a:noFill/>
        </p:spPr>
        <p:txBody>
          <a:bodyPr wrap="none" rtlCol="0">
            <a:spAutoFit/>
          </a:bodyPr>
          <a:lstStyle/>
          <a:p>
            <a:r>
              <a:rPr lang="en-US" sz="6000">
                <a:solidFill>
                  <a:schemeClr val="bg1"/>
                </a:solidFill>
                <a:latin typeface="Times New Roman" panose="02020603050405020304" pitchFamily="18" charset="0"/>
                <a:cs typeface="Times New Roman" panose="02020603050405020304" pitchFamily="18" charset="0"/>
              </a:rPr>
              <a:t>02</a:t>
            </a:r>
            <a:endParaRPr lang="en-AU" sz="6000">
              <a:solidFill>
                <a:schemeClr val="bg1"/>
              </a:solidFill>
              <a:latin typeface="Times New Roman" panose="02020603050405020304" pitchFamily="18" charset="0"/>
              <a:cs typeface="Times New Roman" panose="02020603050405020304" pitchFamily="18" charset="0"/>
            </a:endParaRPr>
          </a:p>
        </p:txBody>
      </p:sp>
      <p:sp>
        <p:nvSpPr>
          <p:cNvPr id="24" name="TextBox 23">
            <a:extLst>
              <a:ext uri="{FF2B5EF4-FFF2-40B4-BE49-F238E27FC236}">
                <a16:creationId xmlns:a16="http://schemas.microsoft.com/office/drawing/2014/main" id="{0DFA4C51-27F8-A226-8910-DAE1CD0B5C0E}"/>
              </a:ext>
            </a:extLst>
          </p:cNvPr>
          <p:cNvSpPr txBox="1"/>
          <p:nvPr/>
        </p:nvSpPr>
        <p:spPr>
          <a:xfrm>
            <a:off x="6884533" y="4884282"/>
            <a:ext cx="954107" cy="1015663"/>
          </a:xfrm>
          <a:prstGeom prst="rect">
            <a:avLst/>
          </a:prstGeom>
          <a:noFill/>
        </p:spPr>
        <p:txBody>
          <a:bodyPr wrap="none" rtlCol="0">
            <a:spAutoFit/>
          </a:bodyPr>
          <a:lstStyle/>
          <a:p>
            <a:r>
              <a:rPr lang="en-US" sz="6000">
                <a:solidFill>
                  <a:schemeClr val="bg1"/>
                </a:solidFill>
                <a:latin typeface="Times New Roman" panose="02020603050405020304" pitchFamily="18" charset="0"/>
                <a:cs typeface="Times New Roman" panose="02020603050405020304" pitchFamily="18" charset="0"/>
              </a:rPr>
              <a:t>03</a:t>
            </a:r>
            <a:endParaRPr lang="en-AU" sz="6000">
              <a:solidFill>
                <a:schemeClr val="bg1"/>
              </a:solidFill>
              <a:latin typeface="Times New Roman" panose="02020603050405020304" pitchFamily="18" charset="0"/>
              <a:cs typeface="Times New Roman" panose="02020603050405020304" pitchFamily="18" charset="0"/>
            </a:endParaRPr>
          </a:p>
        </p:txBody>
      </p:sp>
      <p:sp>
        <p:nvSpPr>
          <p:cNvPr id="31" name="TextBox 30">
            <a:extLst>
              <a:ext uri="{FF2B5EF4-FFF2-40B4-BE49-F238E27FC236}">
                <a16:creationId xmlns:a16="http://schemas.microsoft.com/office/drawing/2014/main" id="{2056982B-ED42-C45E-9B34-92989DB70FD6}"/>
              </a:ext>
            </a:extLst>
          </p:cNvPr>
          <p:cNvSpPr txBox="1"/>
          <p:nvPr/>
        </p:nvSpPr>
        <p:spPr>
          <a:xfrm>
            <a:off x="1177823" y="1130522"/>
            <a:ext cx="4237635" cy="1231106"/>
          </a:xfrm>
          <a:prstGeom prst="rect">
            <a:avLst/>
          </a:prstGeom>
          <a:noFill/>
        </p:spPr>
        <p:txBody>
          <a:bodyPr wrap="none" rtlCol="0">
            <a:spAutoFit/>
          </a:bodyPr>
          <a:lstStyle/>
          <a:p>
            <a:r>
              <a:rPr lang="en-AU" sz="3600">
                <a:solidFill>
                  <a:srgbClr val="25282A"/>
                </a:solidFill>
                <a:latin typeface="Arial" panose="020B0604020202020204" pitchFamily="34" charset="0"/>
                <a:cs typeface="Arial" panose="020B0604020202020204" pitchFamily="34" charset="0"/>
              </a:rPr>
              <a:t>Understanding Your</a:t>
            </a:r>
          </a:p>
          <a:p>
            <a:r>
              <a:rPr lang="en-AU" sz="3800" i="1">
                <a:solidFill>
                  <a:srgbClr val="FF0000"/>
                </a:solidFill>
                <a:latin typeface="Times New Roman" panose="02020603050405020304" pitchFamily="18" charset="0"/>
                <a:cs typeface="Times New Roman" panose="02020603050405020304" pitchFamily="18" charset="0"/>
              </a:rPr>
              <a:t>Current</a:t>
            </a:r>
            <a:r>
              <a:rPr lang="en-AU" sz="3600">
                <a:solidFill>
                  <a:srgbClr val="25282A"/>
                </a:solidFill>
                <a:latin typeface="Arial" panose="020B0604020202020204" pitchFamily="34" charset="0"/>
                <a:cs typeface="Arial" panose="020B0604020202020204" pitchFamily="34" charset="0"/>
              </a:rPr>
              <a:t> Position</a:t>
            </a:r>
          </a:p>
        </p:txBody>
      </p:sp>
      <p:sp>
        <p:nvSpPr>
          <p:cNvPr id="33" name="TextBox 32">
            <a:extLst>
              <a:ext uri="{FF2B5EF4-FFF2-40B4-BE49-F238E27FC236}">
                <a16:creationId xmlns:a16="http://schemas.microsoft.com/office/drawing/2014/main" id="{8F978BC3-4EDD-CA57-D445-E3D82EE0E958}"/>
              </a:ext>
            </a:extLst>
          </p:cNvPr>
          <p:cNvSpPr txBox="1"/>
          <p:nvPr/>
        </p:nvSpPr>
        <p:spPr>
          <a:xfrm>
            <a:off x="1177823" y="2538132"/>
            <a:ext cx="5040000" cy="584775"/>
          </a:xfrm>
          <a:prstGeom prst="rect">
            <a:avLst/>
          </a:prstGeom>
          <a:noFill/>
        </p:spPr>
        <p:txBody>
          <a:bodyPr wrap="square" rtlCol="0">
            <a:spAutoFit/>
          </a:bodyPr>
          <a:lstStyle/>
          <a:p>
            <a:r>
              <a:rPr lang="en-AU" sz="1600">
                <a:solidFill>
                  <a:schemeClr val="tx1">
                    <a:lumMod val="50000"/>
                    <a:lumOff val="50000"/>
                  </a:schemeClr>
                </a:solidFill>
                <a:latin typeface="Arial" panose="020B0604020202020204" pitchFamily="34" charset="0"/>
                <a:cs typeface="Arial" panose="020B0604020202020204" pitchFamily="34" charset="0"/>
              </a:rPr>
              <a:t>Exit planning begins with knowing where you are – just like finding your location on a map. </a:t>
            </a:r>
          </a:p>
        </p:txBody>
      </p:sp>
      <p:pic>
        <p:nvPicPr>
          <p:cNvPr id="39" name="Graphic 38">
            <a:extLst>
              <a:ext uri="{FF2B5EF4-FFF2-40B4-BE49-F238E27FC236}">
                <a16:creationId xmlns:a16="http://schemas.microsoft.com/office/drawing/2014/main" id="{0E47454F-2D8D-CB7F-8BF7-AF7F5E3F854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028149" y="6194325"/>
            <a:ext cx="1295400" cy="571500"/>
          </a:xfrm>
          <a:prstGeom prst="rect">
            <a:avLst/>
          </a:prstGeom>
        </p:spPr>
      </p:pic>
      <p:pic>
        <p:nvPicPr>
          <p:cNvPr id="40" name="Graphic 39">
            <a:extLst>
              <a:ext uri="{FF2B5EF4-FFF2-40B4-BE49-F238E27FC236}">
                <a16:creationId xmlns:a16="http://schemas.microsoft.com/office/drawing/2014/main" id="{94C7380B-904E-170B-BDBE-34C151FB7332}"/>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809652" y="188499"/>
            <a:ext cx="3352800" cy="381000"/>
          </a:xfrm>
          <a:prstGeom prst="rect">
            <a:avLst/>
          </a:prstGeom>
        </p:spPr>
      </p:pic>
      <p:grpSp>
        <p:nvGrpSpPr>
          <p:cNvPr id="4" name="Group 3">
            <a:extLst>
              <a:ext uri="{FF2B5EF4-FFF2-40B4-BE49-F238E27FC236}">
                <a16:creationId xmlns:a16="http://schemas.microsoft.com/office/drawing/2014/main" id="{58343EAA-216E-CB1E-60FE-82EB77DB801A}"/>
              </a:ext>
            </a:extLst>
          </p:cNvPr>
          <p:cNvGrpSpPr/>
          <p:nvPr/>
        </p:nvGrpSpPr>
        <p:grpSpPr>
          <a:xfrm>
            <a:off x="7809652" y="1891282"/>
            <a:ext cx="5040000" cy="579461"/>
            <a:chOff x="7769115" y="1883028"/>
            <a:chExt cx="5040000" cy="579461"/>
          </a:xfrm>
        </p:grpSpPr>
        <p:sp>
          <p:nvSpPr>
            <p:cNvPr id="2" name="TextBox 1">
              <a:extLst>
                <a:ext uri="{FF2B5EF4-FFF2-40B4-BE49-F238E27FC236}">
                  <a16:creationId xmlns:a16="http://schemas.microsoft.com/office/drawing/2014/main" id="{A89F3BCC-33E6-606E-802F-9E78DBB49531}"/>
                </a:ext>
              </a:extLst>
            </p:cNvPr>
            <p:cNvSpPr txBox="1"/>
            <p:nvPr/>
          </p:nvSpPr>
          <p:spPr>
            <a:xfrm>
              <a:off x="7778558" y="1883028"/>
              <a:ext cx="1774845" cy="369332"/>
            </a:xfrm>
            <a:prstGeom prst="rect">
              <a:avLst/>
            </a:prstGeom>
            <a:noFill/>
          </p:spPr>
          <p:txBody>
            <a:bodyPr wrap="none" rtlCol="0">
              <a:spAutoFit/>
            </a:bodyPr>
            <a:lstStyle/>
            <a:p>
              <a:r>
                <a:rPr lang="en-AU">
                  <a:solidFill>
                    <a:schemeClr val="bg1"/>
                  </a:solidFill>
                  <a:latin typeface="Arial" panose="020B0604020202020204" pitchFamily="34" charset="0"/>
                  <a:cs typeface="Arial" panose="020B0604020202020204" pitchFamily="34" charset="0"/>
                </a:rPr>
                <a:t>Market Position</a:t>
              </a:r>
            </a:p>
          </p:txBody>
        </p:sp>
        <p:sp>
          <p:nvSpPr>
            <p:cNvPr id="3" name="TextBox 2">
              <a:extLst>
                <a:ext uri="{FF2B5EF4-FFF2-40B4-BE49-F238E27FC236}">
                  <a16:creationId xmlns:a16="http://schemas.microsoft.com/office/drawing/2014/main" id="{B93622E3-62ED-F463-547F-3FA6DB6C0746}"/>
                </a:ext>
              </a:extLst>
            </p:cNvPr>
            <p:cNvSpPr txBox="1"/>
            <p:nvPr/>
          </p:nvSpPr>
          <p:spPr>
            <a:xfrm>
              <a:off x="7769115" y="2185490"/>
              <a:ext cx="5040000" cy="276999"/>
            </a:xfrm>
            <a:prstGeom prst="rect">
              <a:avLst/>
            </a:prstGeom>
            <a:noFill/>
          </p:spPr>
          <p:txBody>
            <a:bodyPr wrap="square" rtlCol="0">
              <a:spAutoFit/>
            </a:bodyPr>
            <a:lstStyle/>
            <a:p>
              <a:r>
                <a:rPr lang="en-US" sz="1200">
                  <a:solidFill>
                    <a:schemeClr val="bg1"/>
                  </a:solidFill>
                  <a:latin typeface="Arial" panose="020B0604020202020204" pitchFamily="34" charset="0"/>
                  <a:cs typeface="Arial" panose="020B0604020202020204" pitchFamily="34" charset="0"/>
                </a:rPr>
                <a:t>How does your business compare to competitors?</a:t>
              </a:r>
              <a:endParaRPr lang="en-AU" sz="1100">
                <a:solidFill>
                  <a:schemeClr val="bg1"/>
                </a:solidFill>
                <a:latin typeface="Arial" panose="020B0604020202020204" pitchFamily="34" charset="0"/>
                <a:cs typeface="Arial" panose="020B0604020202020204" pitchFamily="34" charset="0"/>
              </a:endParaRPr>
            </a:p>
          </p:txBody>
        </p:sp>
      </p:grpSp>
      <p:grpSp>
        <p:nvGrpSpPr>
          <p:cNvPr id="11" name="Group 10">
            <a:extLst>
              <a:ext uri="{FF2B5EF4-FFF2-40B4-BE49-F238E27FC236}">
                <a16:creationId xmlns:a16="http://schemas.microsoft.com/office/drawing/2014/main" id="{6CAD4147-680B-9375-A953-A8C21539F374}"/>
              </a:ext>
            </a:extLst>
          </p:cNvPr>
          <p:cNvGrpSpPr/>
          <p:nvPr/>
        </p:nvGrpSpPr>
        <p:grpSpPr>
          <a:xfrm>
            <a:off x="7809652" y="3494016"/>
            <a:ext cx="5040000" cy="579461"/>
            <a:chOff x="7809652" y="3492239"/>
            <a:chExt cx="5040000" cy="579461"/>
          </a:xfrm>
        </p:grpSpPr>
        <p:sp>
          <p:nvSpPr>
            <p:cNvPr id="9" name="TextBox 8">
              <a:extLst>
                <a:ext uri="{FF2B5EF4-FFF2-40B4-BE49-F238E27FC236}">
                  <a16:creationId xmlns:a16="http://schemas.microsoft.com/office/drawing/2014/main" id="{7F227F6D-31E5-E9FD-3384-249BE0C5C5E0}"/>
                </a:ext>
              </a:extLst>
            </p:cNvPr>
            <p:cNvSpPr txBox="1"/>
            <p:nvPr/>
          </p:nvSpPr>
          <p:spPr>
            <a:xfrm>
              <a:off x="7819095" y="3492239"/>
              <a:ext cx="1838965" cy="369332"/>
            </a:xfrm>
            <a:prstGeom prst="rect">
              <a:avLst/>
            </a:prstGeom>
            <a:noFill/>
          </p:spPr>
          <p:txBody>
            <a:bodyPr wrap="none" rtlCol="0">
              <a:spAutoFit/>
            </a:bodyPr>
            <a:lstStyle/>
            <a:p>
              <a:r>
                <a:rPr lang="en-AU">
                  <a:solidFill>
                    <a:schemeClr val="bg1"/>
                  </a:solidFill>
                  <a:latin typeface="Arial" panose="020B0604020202020204" pitchFamily="34" charset="0"/>
                  <a:cs typeface="Arial" panose="020B0604020202020204" pitchFamily="34" charset="0"/>
                </a:rPr>
                <a:t>Financial Health</a:t>
              </a:r>
            </a:p>
          </p:txBody>
        </p:sp>
        <p:sp>
          <p:nvSpPr>
            <p:cNvPr id="10" name="TextBox 9">
              <a:extLst>
                <a:ext uri="{FF2B5EF4-FFF2-40B4-BE49-F238E27FC236}">
                  <a16:creationId xmlns:a16="http://schemas.microsoft.com/office/drawing/2014/main" id="{95358422-56E4-DF20-7CFE-1C63119C1C0C}"/>
                </a:ext>
              </a:extLst>
            </p:cNvPr>
            <p:cNvSpPr txBox="1"/>
            <p:nvPr/>
          </p:nvSpPr>
          <p:spPr>
            <a:xfrm>
              <a:off x="7809652" y="3794701"/>
              <a:ext cx="5040000" cy="276999"/>
            </a:xfrm>
            <a:prstGeom prst="rect">
              <a:avLst/>
            </a:prstGeom>
            <a:noFill/>
          </p:spPr>
          <p:txBody>
            <a:bodyPr wrap="square" rtlCol="0">
              <a:spAutoFit/>
            </a:bodyPr>
            <a:lstStyle/>
            <a:p>
              <a:r>
                <a:rPr lang="en-US" sz="1200">
                  <a:solidFill>
                    <a:schemeClr val="bg1"/>
                  </a:solidFill>
                  <a:latin typeface="Arial" panose="020B0604020202020204" pitchFamily="34" charset="0"/>
                  <a:cs typeface="Arial" panose="020B0604020202020204" pitchFamily="34" charset="0"/>
                </a:rPr>
                <a:t>Is your business strong enough to sell?</a:t>
              </a:r>
              <a:endParaRPr lang="en-AU" sz="1100">
                <a:solidFill>
                  <a:schemeClr val="bg1"/>
                </a:solidFill>
                <a:latin typeface="Arial" panose="020B0604020202020204" pitchFamily="34" charset="0"/>
                <a:cs typeface="Arial" panose="020B0604020202020204" pitchFamily="34" charset="0"/>
              </a:endParaRPr>
            </a:p>
          </p:txBody>
        </p:sp>
      </p:grpSp>
      <p:grpSp>
        <p:nvGrpSpPr>
          <p:cNvPr id="12" name="Group 11">
            <a:extLst>
              <a:ext uri="{FF2B5EF4-FFF2-40B4-BE49-F238E27FC236}">
                <a16:creationId xmlns:a16="http://schemas.microsoft.com/office/drawing/2014/main" id="{57B096AF-A675-F815-18F8-FE0A69BF7C4B}"/>
              </a:ext>
            </a:extLst>
          </p:cNvPr>
          <p:cNvGrpSpPr/>
          <p:nvPr/>
        </p:nvGrpSpPr>
        <p:grpSpPr>
          <a:xfrm>
            <a:off x="7809652" y="5102383"/>
            <a:ext cx="5040000" cy="579461"/>
            <a:chOff x="7809652" y="3492239"/>
            <a:chExt cx="5040000" cy="579461"/>
          </a:xfrm>
        </p:grpSpPr>
        <p:sp>
          <p:nvSpPr>
            <p:cNvPr id="13" name="TextBox 12">
              <a:extLst>
                <a:ext uri="{FF2B5EF4-FFF2-40B4-BE49-F238E27FC236}">
                  <a16:creationId xmlns:a16="http://schemas.microsoft.com/office/drawing/2014/main" id="{68871F1F-A24B-33CA-E66A-ED5CED8E496A}"/>
                </a:ext>
              </a:extLst>
            </p:cNvPr>
            <p:cNvSpPr txBox="1"/>
            <p:nvPr/>
          </p:nvSpPr>
          <p:spPr>
            <a:xfrm>
              <a:off x="7819095" y="3492239"/>
              <a:ext cx="1826141" cy="369332"/>
            </a:xfrm>
            <a:prstGeom prst="rect">
              <a:avLst/>
            </a:prstGeom>
            <a:noFill/>
          </p:spPr>
          <p:txBody>
            <a:bodyPr wrap="none" lIns="91440" tIns="45720" rIns="91440" bIns="45720" rtlCol="0" anchor="t">
              <a:spAutoFit/>
            </a:bodyPr>
            <a:lstStyle/>
            <a:p>
              <a:r>
                <a:rPr lang="en-AU">
                  <a:solidFill>
                    <a:schemeClr val="bg1"/>
                  </a:solidFill>
                  <a:latin typeface="Arial"/>
                  <a:cs typeface="Arial"/>
                </a:rPr>
                <a:t>Owner Reliance</a:t>
              </a:r>
              <a:endParaRPr lang="en-AU">
                <a:solidFill>
                  <a:schemeClr val="bg1"/>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C02D6041-3A40-BF21-76CF-17AA7710EFDE}"/>
                </a:ext>
              </a:extLst>
            </p:cNvPr>
            <p:cNvSpPr txBox="1"/>
            <p:nvPr/>
          </p:nvSpPr>
          <p:spPr>
            <a:xfrm>
              <a:off x="7809652" y="3794701"/>
              <a:ext cx="5040000" cy="276999"/>
            </a:xfrm>
            <a:prstGeom prst="rect">
              <a:avLst/>
            </a:prstGeom>
            <a:noFill/>
          </p:spPr>
          <p:txBody>
            <a:bodyPr wrap="square" rtlCol="0">
              <a:spAutoFit/>
            </a:bodyPr>
            <a:lstStyle/>
            <a:p>
              <a:r>
                <a:rPr lang="en-US" sz="1200">
                  <a:solidFill>
                    <a:schemeClr val="bg1"/>
                  </a:solidFill>
                  <a:latin typeface="Arial" panose="020B0604020202020204" pitchFamily="34" charset="0"/>
                  <a:cs typeface="Arial" panose="020B0604020202020204" pitchFamily="34" charset="0"/>
                </a:rPr>
                <a:t>Can it run without you?</a:t>
              </a:r>
              <a:endParaRPr lang="en-AU" sz="1100">
                <a:solidFill>
                  <a:schemeClr val="bg1"/>
                </a:solidFill>
                <a:latin typeface="Arial" panose="020B0604020202020204" pitchFamily="34" charset="0"/>
                <a:cs typeface="Arial" panose="020B0604020202020204" pitchFamily="34" charset="0"/>
              </a:endParaRPr>
            </a:p>
          </p:txBody>
        </p:sp>
      </p:grpSp>
      <p:sp>
        <p:nvSpPr>
          <p:cNvPr id="7" name="TextBox 6">
            <a:extLst>
              <a:ext uri="{FF2B5EF4-FFF2-40B4-BE49-F238E27FC236}">
                <a16:creationId xmlns:a16="http://schemas.microsoft.com/office/drawing/2014/main" id="{CC05A7D6-1EB6-A2CE-31FC-09C1285DD227}"/>
              </a:ext>
            </a:extLst>
          </p:cNvPr>
          <p:cNvSpPr txBox="1"/>
          <p:nvPr/>
        </p:nvSpPr>
        <p:spPr>
          <a:xfrm>
            <a:off x="1177823" y="857604"/>
            <a:ext cx="2557303" cy="369332"/>
          </a:xfrm>
          <a:prstGeom prst="rect">
            <a:avLst/>
          </a:prstGeom>
          <a:noFill/>
        </p:spPr>
        <p:txBody>
          <a:bodyPr wrap="none" rtlCol="0">
            <a:spAutoFit/>
          </a:bodyPr>
          <a:lstStyle/>
          <a:p>
            <a:r>
              <a:rPr lang="en-AU">
                <a:solidFill>
                  <a:srgbClr val="25282A"/>
                </a:solidFill>
                <a:latin typeface="Arial" panose="020B0604020202020204" pitchFamily="34" charset="0"/>
                <a:cs typeface="Arial" panose="020B0604020202020204" pitchFamily="34" charset="0"/>
              </a:rPr>
              <a:t>Exit Planning As A Map</a:t>
            </a:r>
          </a:p>
        </p:txBody>
      </p:sp>
    </p:spTree>
    <p:extLst>
      <p:ext uri="{BB962C8B-B14F-4D97-AF65-F5344CB8AC3E}">
        <p14:creationId xmlns:p14="http://schemas.microsoft.com/office/powerpoint/2010/main" val="3112851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B7EAD6-CA74-EF52-B6EA-25414DF2AA09}"/>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D991ED7D-136B-8EFB-FC68-9463755BF6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28"/>
            <a:ext cx="12192000" cy="6857143"/>
          </a:xfrm>
          <a:prstGeom prst="rect">
            <a:avLst/>
          </a:prstGeom>
        </p:spPr>
      </p:pic>
      <p:pic>
        <p:nvPicPr>
          <p:cNvPr id="9" name="Picture 8">
            <a:extLst>
              <a:ext uri="{FF2B5EF4-FFF2-40B4-BE49-F238E27FC236}">
                <a16:creationId xmlns:a16="http://schemas.microsoft.com/office/drawing/2014/main" id="{B64A018A-EF0A-286A-5A60-147F573C720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28"/>
            <a:ext cx="12192000" cy="6857143"/>
          </a:xfrm>
          <a:prstGeom prst="rect">
            <a:avLst/>
          </a:prstGeom>
        </p:spPr>
      </p:pic>
      <p:pic>
        <p:nvPicPr>
          <p:cNvPr id="17" name="Graphic 16">
            <a:extLst>
              <a:ext uri="{FF2B5EF4-FFF2-40B4-BE49-F238E27FC236}">
                <a16:creationId xmlns:a16="http://schemas.microsoft.com/office/drawing/2014/main" id="{1F322C68-A31F-AC53-2277-F80014F5624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649688" y="1609513"/>
            <a:ext cx="4762500" cy="1143000"/>
          </a:xfrm>
          <a:prstGeom prst="rect">
            <a:avLst/>
          </a:prstGeom>
        </p:spPr>
      </p:pic>
      <p:pic>
        <p:nvPicPr>
          <p:cNvPr id="18" name="Graphic 17">
            <a:extLst>
              <a:ext uri="{FF2B5EF4-FFF2-40B4-BE49-F238E27FC236}">
                <a16:creationId xmlns:a16="http://schemas.microsoft.com/office/drawing/2014/main" id="{CB63FF18-BE09-E6E6-1EE9-1FD4B546473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667558" y="3212247"/>
            <a:ext cx="4762500" cy="1143000"/>
          </a:xfrm>
          <a:prstGeom prst="rect">
            <a:avLst/>
          </a:prstGeom>
        </p:spPr>
      </p:pic>
      <p:pic>
        <p:nvPicPr>
          <p:cNvPr id="19" name="Graphic 18">
            <a:extLst>
              <a:ext uri="{FF2B5EF4-FFF2-40B4-BE49-F238E27FC236}">
                <a16:creationId xmlns:a16="http://schemas.microsoft.com/office/drawing/2014/main" id="{912BD63F-FBBE-F73F-79E3-384212AEF7B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667558" y="4814981"/>
            <a:ext cx="4762500" cy="1143000"/>
          </a:xfrm>
          <a:prstGeom prst="rect">
            <a:avLst/>
          </a:prstGeom>
        </p:spPr>
      </p:pic>
      <p:pic>
        <p:nvPicPr>
          <p:cNvPr id="69" name="Graphic 68">
            <a:extLst>
              <a:ext uri="{FF2B5EF4-FFF2-40B4-BE49-F238E27FC236}">
                <a16:creationId xmlns:a16="http://schemas.microsoft.com/office/drawing/2014/main" id="{60A2A27B-3272-8B34-2551-25B6F3D39A7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4070" y="902103"/>
            <a:ext cx="123825" cy="2009775"/>
          </a:xfrm>
          <a:prstGeom prst="rect">
            <a:avLst/>
          </a:prstGeom>
        </p:spPr>
      </p:pic>
      <p:sp>
        <p:nvSpPr>
          <p:cNvPr id="21" name="TextBox 20">
            <a:extLst>
              <a:ext uri="{FF2B5EF4-FFF2-40B4-BE49-F238E27FC236}">
                <a16:creationId xmlns:a16="http://schemas.microsoft.com/office/drawing/2014/main" id="{F6D246ED-4AE2-D494-8BB3-AB661B87CBA7}"/>
              </a:ext>
            </a:extLst>
          </p:cNvPr>
          <p:cNvSpPr txBox="1"/>
          <p:nvPr/>
        </p:nvSpPr>
        <p:spPr>
          <a:xfrm>
            <a:off x="6884534" y="1673181"/>
            <a:ext cx="954107" cy="1015663"/>
          </a:xfrm>
          <a:prstGeom prst="rect">
            <a:avLst/>
          </a:prstGeom>
          <a:noFill/>
        </p:spPr>
        <p:txBody>
          <a:bodyPr wrap="none" rtlCol="0">
            <a:spAutoFit/>
          </a:bodyPr>
          <a:lstStyle/>
          <a:p>
            <a:r>
              <a:rPr lang="en-US" sz="6000">
                <a:solidFill>
                  <a:schemeClr val="bg1"/>
                </a:solidFill>
                <a:latin typeface="Times New Roman" panose="02020603050405020304" pitchFamily="18" charset="0"/>
                <a:cs typeface="Times New Roman" panose="02020603050405020304" pitchFamily="18" charset="0"/>
              </a:rPr>
              <a:t>01</a:t>
            </a:r>
            <a:endParaRPr lang="en-AU" sz="6000">
              <a:solidFill>
                <a:schemeClr val="bg1"/>
              </a:solidFill>
              <a:latin typeface="Times New Roman" panose="02020603050405020304" pitchFamily="18" charset="0"/>
              <a:cs typeface="Times New Roman" panose="02020603050405020304" pitchFamily="18" charset="0"/>
            </a:endParaRPr>
          </a:p>
        </p:txBody>
      </p:sp>
      <p:sp>
        <p:nvSpPr>
          <p:cNvPr id="22" name="TextBox 21">
            <a:extLst>
              <a:ext uri="{FF2B5EF4-FFF2-40B4-BE49-F238E27FC236}">
                <a16:creationId xmlns:a16="http://schemas.microsoft.com/office/drawing/2014/main" id="{D2DFAC4D-2321-EF52-6F29-F9D550738AEA}"/>
              </a:ext>
            </a:extLst>
          </p:cNvPr>
          <p:cNvSpPr txBox="1"/>
          <p:nvPr/>
        </p:nvSpPr>
        <p:spPr>
          <a:xfrm>
            <a:off x="6884533" y="3275915"/>
            <a:ext cx="954107" cy="1015663"/>
          </a:xfrm>
          <a:prstGeom prst="rect">
            <a:avLst/>
          </a:prstGeom>
          <a:noFill/>
        </p:spPr>
        <p:txBody>
          <a:bodyPr wrap="none" rtlCol="0">
            <a:spAutoFit/>
          </a:bodyPr>
          <a:lstStyle/>
          <a:p>
            <a:r>
              <a:rPr lang="en-US" sz="6000">
                <a:solidFill>
                  <a:schemeClr val="bg1"/>
                </a:solidFill>
                <a:latin typeface="Times New Roman" panose="02020603050405020304" pitchFamily="18" charset="0"/>
                <a:cs typeface="Times New Roman" panose="02020603050405020304" pitchFamily="18" charset="0"/>
              </a:rPr>
              <a:t>02</a:t>
            </a:r>
            <a:endParaRPr lang="en-AU" sz="6000">
              <a:solidFill>
                <a:schemeClr val="bg1"/>
              </a:solidFill>
              <a:latin typeface="Times New Roman" panose="02020603050405020304" pitchFamily="18" charset="0"/>
              <a:cs typeface="Times New Roman" panose="02020603050405020304" pitchFamily="18" charset="0"/>
            </a:endParaRPr>
          </a:p>
        </p:txBody>
      </p:sp>
      <p:sp>
        <p:nvSpPr>
          <p:cNvPr id="24" name="TextBox 23">
            <a:extLst>
              <a:ext uri="{FF2B5EF4-FFF2-40B4-BE49-F238E27FC236}">
                <a16:creationId xmlns:a16="http://schemas.microsoft.com/office/drawing/2014/main" id="{D928E25C-5AAF-8DBA-1804-2D65735B9719}"/>
              </a:ext>
            </a:extLst>
          </p:cNvPr>
          <p:cNvSpPr txBox="1"/>
          <p:nvPr/>
        </p:nvSpPr>
        <p:spPr>
          <a:xfrm>
            <a:off x="6884533" y="4884282"/>
            <a:ext cx="954107" cy="1015663"/>
          </a:xfrm>
          <a:prstGeom prst="rect">
            <a:avLst/>
          </a:prstGeom>
          <a:noFill/>
        </p:spPr>
        <p:txBody>
          <a:bodyPr wrap="none" rtlCol="0">
            <a:spAutoFit/>
          </a:bodyPr>
          <a:lstStyle/>
          <a:p>
            <a:r>
              <a:rPr lang="en-US" sz="6000">
                <a:solidFill>
                  <a:schemeClr val="bg1"/>
                </a:solidFill>
                <a:latin typeface="Times New Roman" panose="02020603050405020304" pitchFamily="18" charset="0"/>
                <a:cs typeface="Times New Roman" panose="02020603050405020304" pitchFamily="18" charset="0"/>
              </a:rPr>
              <a:t>03</a:t>
            </a:r>
            <a:endParaRPr lang="en-AU" sz="6000">
              <a:solidFill>
                <a:schemeClr val="bg1"/>
              </a:solidFill>
              <a:latin typeface="Times New Roman" panose="02020603050405020304" pitchFamily="18" charset="0"/>
              <a:cs typeface="Times New Roman" panose="02020603050405020304" pitchFamily="18" charset="0"/>
            </a:endParaRPr>
          </a:p>
        </p:txBody>
      </p:sp>
      <p:pic>
        <p:nvPicPr>
          <p:cNvPr id="13" name="Graphic 12">
            <a:extLst>
              <a:ext uri="{FF2B5EF4-FFF2-40B4-BE49-F238E27FC236}">
                <a16:creationId xmlns:a16="http://schemas.microsoft.com/office/drawing/2014/main" id="{1443F23B-1F51-D8C8-D43C-04E28052A79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788114" y="2911878"/>
            <a:ext cx="789742" cy="1274870"/>
          </a:xfrm>
          <a:prstGeom prst="rect">
            <a:avLst/>
          </a:prstGeom>
        </p:spPr>
      </p:pic>
      <p:pic>
        <p:nvPicPr>
          <p:cNvPr id="14" name="Graphic 13">
            <a:extLst>
              <a:ext uri="{FF2B5EF4-FFF2-40B4-BE49-F238E27FC236}">
                <a16:creationId xmlns:a16="http://schemas.microsoft.com/office/drawing/2014/main" id="{339782F6-53EF-20EB-2A83-76DD331F5BCA}"/>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0028149" y="6194325"/>
            <a:ext cx="1295400" cy="571500"/>
          </a:xfrm>
          <a:prstGeom prst="rect">
            <a:avLst/>
          </a:prstGeom>
        </p:spPr>
      </p:pic>
      <p:pic>
        <p:nvPicPr>
          <p:cNvPr id="15" name="Graphic 14">
            <a:extLst>
              <a:ext uri="{FF2B5EF4-FFF2-40B4-BE49-F238E27FC236}">
                <a16:creationId xmlns:a16="http://schemas.microsoft.com/office/drawing/2014/main" id="{EBDF93AB-711D-8AE5-EA36-A7A8C61FD428}"/>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809652" y="188499"/>
            <a:ext cx="3352800" cy="381000"/>
          </a:xfrm>
          <a:prstGeom prst="rect">
            <a:avLst/>
          </a:prstGeom>
        </p:spPr>
      </p:pic>
      <p:sp>
        <p:nvSpPr>
          <p:cNvPr id="20" name="TextBox 19">
            <a:extLst>
              <a:ext uri="{FF2B5EF4-FFF2-40B4-BE49-F238E27FC236}">
                <a16:creationId xmlns:a16="http://schemas.microsoft.com/office/drawing/2014/main" id="{0AECC433-BBB2-D849-5862-ABF7D9E02818}"/>
              </a:ext>
            </a:extLst>
          </p:cNvPr>
          <p:cNvSpPr txBox="1"/>
          <p:nvPr/>
        </p:nvSpPr>
        <p:spPr>
          <a:xfrm>
            <a:off x="1177823" y="1130522"/>
            <a:ext cx="4237635" cy="1231106"/>
          </a:xfrm>
          <a:prstGeom prst="rect">
            <a:avLst/>
          </a:prstGeom>
          <a:noFill/>
        </p:spPr>
        <p:txBody>
          <a:bodyPr wrap="none" rtlCol="0">
            <a:spAutoFit/>
          </a:bodyPr>
          <a:lstStyle/>
          <a:p>
            <a:r>
              <a:rPr lang="en-AU" sz="3600">
                <a:solidFill>
                  <a:srgbClr val="25282A"/>
                </a:solidFill>
                <a:latin typeface="Arial" panose="020B0604020202020204" pitchFamily="34" charset="0"/>
                <a:cs typeface="Arial" panose="020B0604020202020204" pitchFamily="34" charset="0"/>
              </a:rPr>
              <a:t>Understanding Your</a:t>
            </a:r>
          </a:p>
          <a:p>
            <a:r>
              <a:rPr lang="en-AU" sz="3800" i="1">
                <a:solidFill>
                  <a:srgbClr val="FF0000"/>
                </a:solidFill>
                <a:latin typeface="Times New Roman" panose="02020603050405020304" pitchFamily="18" charset="0"/>
                <a:cs typeface="Times New Roman" panose="02020603050405020304" pitchFamily="18" charset="0"/>
              </a:rPr>
              <a:t>Current</a:t>
            </a:r>
            <a:r>
              <a:rPr lang="en-AU" sz="3600">
                <a:solidFill>
                  <a:srgbClr val="25282A"/>
                </a:solidFill>
                <a:latin typeface="Arial" panose="020B0604020202020204" pitchFamily="34" charset="0"/>
                <a:cs typeface="Arial" panose="020B0604020202020204" pitchFamily="34" charset="0"/>
              </a:rPr>
              <a:t> Position</a:t>
            </a:r>
          </a:p>
        </p:txBody>
      </p:sp>
      <p:sp>
        <p:nvSpPr>
          <p:cNvPr id="23" name="TextBox 22">
            <a:extLst>
              <a:ext uri="{FF2B5EF4-FFF2-40B4-BE49-F238E27FC236}">
                <a16:creationId xmlns:a16="http://schemas.microsoft.com/office/drawing/2014/main" id="{F71FDD1C-9DF2-F400-E986-22573C1D94D7}"/>
              </a:ext>
            </a:extLst>
          </p:cNvPr>
          <p:cNvSpPr txBox="1"/>
          <p:nvPr/>
        </p:nvSpPr>
        <p:spPr>
          <a:xfrm>
            <a:off x="1177823" y="2538132"/>
            <a:ext cx="5040000" cy="584775"/>
          </a:xfrm>
          <a:prstGeom prst="rect">
            <a:avLst/>
          </a:prstGeom>
          <a:noFill/>
        </p:spPr>
        <p:txBody>
          <a:bodyPr wrap="square" rtlCol="0">
            <a:spAutoFit/>
          </a:bodyPr>
          <a:lstStyle/>
          <a:p>
            <a:pPr marL="285750" indent="-285750">
              <a:buFont typeface="Arial" panose="020B0604020202020204" pitchFamily="34" charset="0"/>
              <a:buChar char="•"/>
            </a:pPr>
            <a:r>
              <a:rPr lang="en-AU" sz="1600">
                <a:solidFill>
                  <a:schemeClr val="tx1">
                    <a:lumMod val="50000"/>
                    <a:lumOff val="50000"/>
                  </a:schemeClr>
                </a:solidFill>
                <a:latin typeface="Arial" panose="020B0604020202020204" pitchFamily="34" charset="0"/>
                <a:cs typeface="Arial" panose="020B0604020202020204" pitchFamily="34" charset="0"/>
              </a:rPr>
              <a:t>The clearer your starting point, the better your exit strategy. </a:t>
            </a:r>
          </a:p>
        </p:txBody>
      </p:sp>
      <p:grpSp>
        <p:nvGrpSpPr>
          <p:cNvPr id="4" name="Group 3">
            <a:extLst>
              <a:ext uri="{FF2B5EF4-FFF2-40B4-BE49-F238E27FC236}">
                <a16:creationId xmlns:a16="http://schemas.microsoft.com/office/drawing/2014/main" id="{D2089252-9A5E-A36A-3735-A03E73D81F5B}"/>
              </a:ext>
            </a:extLst>
          </p:cNvPr>
          <p:cNvGrpSpPr/>
          <p:nvPr/>
        </p:nvGrpSpPr>
        <p:grpSpPr>
          <a:xfrm>
            <a:off x="7809652" y="1891282"/>
            <a:ext cx="5040000" cy="579461"/>
            <a:chOff x="7769115" y="1883028"/>
            <a:chExt cx="5040000" cy="579461"/>
          </a:xfrm>
        </p:grpSpPr>
        <p:sp>
          <p:nvSpPr>
            <p:cNvPr id="5" name="TextBox 4">
              <a:extLst>
                <a:ext uri="{FF2B5EF4-FFF2-40B4-BE49-F238E27FC236}">
                  <a16:creationId xmlns:a16="http://schemas.microsoft.com/office/drawing/2014/main" id="{295AD844-84D2-33FA-364F-34DBFE26B98C}"/>
                </a:ext>
              </a:extLst>
            </p:cNvPr>
            <p:cNvSpPr txBox="1"/>
            <p:nvPr/>
          </p:nvSpPr>
          <p:spPr>
            <a:xfrm>
              <a:off x="7778558" y="1883028"/>
              <a:ext cx="1774845" cy="369332"/>
            </a:xfrm>
            <a:prstGeom prst="rect">
              <a:avLst/>
            </a:prstGeom>
            <a:noFill/>
          </p:spPr>
          <p:txBody>
            <a:bodyPr wrap="none" rtlCol="0">
              <a:spAutoFit/>
            </a:bodyPr>
            <a:lstStyle/>
            <a:p>
              <a:r>
                <a:rPr lang="en-AU">
                  <a:solidFill>
                    <a:schemeClr val="bg1"/>
                  </a:solidFill>
                  <a:latin typeface="Arial" panose="020B0604020202020204" pitchFamily="34" charset="0"/>
                  <a:cs typeface="Arial" panose="020B0604020202020204" pitchFamily="34" charset="0"/>
                </a:rPr>
                <a:t>Market Position</a:t>
              </a:r>
            </a:p>
          </p:txBody>
        </p:sp>
        <p:sp>
          <p:nvSpPr>
            <p:cNvPr id="6" name="TextBox 5">
              <a:extLst>
                <a:ext uri="{FF2B5EF4-FFF2-40B4-BE49-F238E27FC236}">
                  <a16:creationId xmlns:a16="http://schemas.microsoft.com/office/drawing/2014/main" id="{0508D324-A0E0-B48C-DE2F-5A25C598FBFA}"/>
                </a:ext>
              </a:extLst>
            </p:cNvPr>
            <p:cNvSpPr txBox="1"/>
            <p:nvPr/>
          </p:nvSpPr>
          <p:spPr>
            <a:xfrm>
              <a:off x="7769115" y="2185490"/>
              <a:ext cx="5040000" cy="276999"/>
            </a:xfrm>
            <a:prstGeom prst="rect">
              <a:avLst/>
            </a:prstGeom>
            <a:noFill/>
          </p:spPr>
          <p:txBody>
            <a:bodyPr wrap="square" rtlCol="0">
              <a:spAutoFit/>
            </a:bodyPr>
            <a:lstStyle/>
            <a:p>
              <a:r>
                <a:rPr lang="en-US" sz="1200">
                  <a:solidFill>
                    <a:schemeClr val="bg1"/>
                  </a:solidFill>
                  <a:latin typeface="Arial" panose="020B0604020202020204" pitchFamily="34" charset="0"/>
                  <a:cs typeface="Arial" panose="020B0604020202020204" pitchFamily="34" charset="0"/>
                </a:rPr>
                <a:t>How does your business compare to competitors?</a:t>
              </a:r>
              <a:endParaRPr lang="en-AU" sz="1100">
                <a:solidFill>
                  <a:schemeClr val="bg1"/>
                </a:solidFill>
                <a:latin typeface="Arial" panose="020B0604020202020204" pitchFamily="34" charset="0"/>
                <a:cs typeface="Arial" panose="020B0604020202020204" pitchFamily="34" charset="0"/>
              </a:endParaRPr>
            </a:p>
          </p:txBody>
        </p:sp>
      </p:grpSp>
      <p:grpSp>
        <p:nvGrpSpPr>
          <p:cNvPr id="7" name="Group 6">
            <a:extLst>
              <a:ext uri="{FF2B5EF4-FFF2-40B4-BE49-F238E27FC236}">
                <a16:creationId xmlns:a16="http://schemas.microsoft.com/office/drawing/2014/main" id="{A56C9B5E-E2C2-2976-F057-3922E5EC68FB}"/>
              </a:ext>
            </a:extLst>
          </p:cNvPr>
          <p:cNvGrpSpPr/>
          <p:nvPr/>
        </p:nvGrpSpPr>
        <p:grpSpPr>
          <a:xfrm>
            <a:off x="7809652" y="3494016"/>
            <a:ext cx="5040000" cy="579461"/>
            <a:chOff x="7809652" y="3492239"/>
            <a:chExt cx="5040000" cy="579461"/>
          </a:xfrm>
        </p:grpSpPr>
        <p:sp>
          <p:nvSpPr>
            <p:cNvPr id="8" name="TextBox 7">
              <a:extLst>
                <a:ext uri="{FF2B5EF4-FFF2-40B4-BE49-F238E27FC236}">
                  <a16:creationId xmlns:a16="http://schemas.microsoft.com/office/drawing/2014/main" id="{1F0D20C0-5915-23E8-1650-7DFA53C9C7BA}"/>
                </a:ext>
              </a:extLst>
            </p:cNvPr>
            <p:cNvSpPr txBox="1"/>
            <p:nvPr/>
          </p:nvSpPr>
          <p:spPr>
            <a:xfrm>
              <a:off x="7819095" y="3492239"/>
              <a:ext cx="1838965" cy="369332"/>
            </a:xfrm>
            <a:prstGeom prst="rect">
              <a:avLst/>
            </a:prstGeom>
            <a:noFill/>
          </p:spPr>
          <p:txBody>
            <a:bodyPr wrap="none" rtlCol="0">
              <a:spAutoFit/>
            </a:bodyPr>
            <a:lstStyle/>
            <a:p>
              <a:r>
                <a:rPr lang="en-AU">
                  <a:solidFill>
                    <a:schemeClr val="bg1"/>
                  </a:solidFill>
                  <a:latin typeface="Arial" panose="020B0604020202020204" pitchFamily="34" charset="0"/>
                  <a:cs typeface="Arial" panose="020B0604020202020204" pitchFamily="34" charset="0"/>
                </a:rPr>
                <a:t>Financial Health</a:t>
              </a:r>
            </a:p>
          </p:txBody>
        </p:sp>
        <p:sp>
          <p:nvSpPr>
            <p:cNvPr id="10" name="TextBox 9">
              <a:extLst>
                <a:ext uri="{FF2B5EF4-FFF2-40B4-BE49-F238E27FC236}">
                  <a16:creationId xmlns:a16="http://schemas.microsoft.com/office/drawing/2014/main" id="{E73C8D9D-12BD-A494-3168-E5CC3573FE0E}"/>
                </a:ext>
              </a:extLst>
            </p:cNvPr>
            <p:cNvSpPr txBox="1"/>
            <p:nvPr/>
          </p:nvSpPr>
          <p:spPr>
            <a:xfrm>
              <a:off x="7809652" y="3794701"/>
              <a:ext cx="5040000" cy="276999"/>
            </a:xfrm>
            <a:prstGeom prst="rect">
              <a:avLst/>
            </a:prstGeom>
            <a:noFill/>
          </p:spPr>
          <p:txBody>
            <a:bodyPr wrap="square" rtlCol="0">
              <a:spAutoFit/>
            </a:bodyPr>
            <a:lstStyle/>
            <a:p>
              <a:r>
                <a:rPr lang="en-US" sz="1200">
                  <a:solidFill>
                    <a:schemeClr val="bg1"/>
                  </a:solidFill>
                  <a:latin typeface="Arial" panose="020B0604020202020204" pitchFamily="34" charset="0"/>
                  <a:cs typeface="Arial" panose="020B0604020202020204" pitchFamily="34" charset="0"/>
                </a:rPr>
                <a:t>Is your business strong enough to sell?</a:t>
              </a:r>
              <a:endParaRPr lang="en-AU" sz="1100">
                <a:solidFill>
                  <a:schemeClr val="bg1"/>
                </a:solidFill>
                <a:latin typeface="Arial" panose="020B0604020202020204" pitchFamily="34" charset="0"/>
                <a:cs typeface="Arial" panose="020B0604020202020204" pitchFamily="34" charset="0"/>
              </a:endParaRPr>
            </a:p>
          </p:txBody>
        </p:sp>
      </p:grpSp>
      <p:grpSp>
        <p:nvGrpSpPr>
          <p:cNvPr id="12" name="Group 11">
            <a:extLst>
              <a:ext uri="{FF2B5EF4-FFF2-40B4-BE49-F238E27FC236}">
                <a16:creationId xmlns:a16="http://schemas.microsoft.com/office/drawing/2014/main" id="{CF9624D4-A7BC-B08E-4B70-16A80212AF15}"/>
              </a:ext>
            </a:extLst>
          </p:cNvPr>
          <p:cNvGrpSpPr/>
          <p:nvPr/>
        </p:nvGrpSpPr>
        <p:grpSpPr>
          <a:xfrm>
            <a:off x="7809652" y="5102383"/>
            <a:ext cx="5040000" cy="579461"/>
            <a:chOff x="7809652" y="3492239"/>
            <a:chExt cx="5040000" cy="579461"/>
          </a:xfrm>
        </p:grpSpPr>
        <p:sp>
          <p:nvSpPr>
            <p:cNvPr id="25" name="TextBox 24">
              <a:extLst>
                <a:ext uri="{FF2B5EF4-FFF2-40B4-BE49-F238E27FC236}">
                  <a16:creationId xmlns:a16="http://schemas.microsoft.com/office/drawing/2014/main" id="{CDC4B235-E354-70E8-F104-9848A75AB092}"/>
                </a:ext>
              </a:extLst>
            </p:cNvPr>
            <p:cNvSpPr txBox="1"/>
            <p:nvPr/>
          </p:nvSpPr>
          <p:spPr>
            <a:xfrm>
              <a:off x="7819095" y="3492239"/>
              <a:ext cx="1826141" cy="369332"/>
            </a:xfrm>
            <a:prstGeom prst="rect">
              <a:avLst/>
            </a:prstGeom>
            <a:noFill/>
          </p:spPr>
          <p:txBody>
            <a:bodyPr wrap="none" lIns="91440" tIns="45720" rIns="91440" bIns="45720" rtlCol="0" anchor="t">
              <a:spAutoFit/>
            </a:bodyPr>
            <a:lstStyle/>
            <a:p>
              <a:r>
                <a:rPr lang="en-AU">
                  <a:solidFill>
                    <a:schemeClr val="bg1"/>
                  </a:solidFill>
                  <a:latin typeface="Arial"/>
                  <a:cs typeface="Arial"/>
                </a:rPr>
                <a:t>Owner Reliance</a:t>
              </a:r>
              <a:endParaRPr lang="en-AU">
                <a:solidFill>
                  <a:schemeClr val="bg1"/>
                </a:solidFill>
                <a:latin typeface="Arial" panose="020B0604020202020204" pitchFamily="34" charset="0"/>
                <a:cs typeface="Arial" panose="020B0604020202020204" pitchFamily="34" charset="0"/>
              </a:endParaRPr>
            </a:p>
          </p:txBody>
        </p:sp>
        <p:sp>
          <p:nvSpPr>
            <p:cNvPr id="26" name="TextBox 25">
              <a:extLst>
                <a:ext uri="{FF2B5EF4-FFF2-40B4-BE49-F238E27FC236}">
                  <a16:creationId xmlns:a16="http://schemas.microsoft.com/office/drawing/2014/main" id="{A5D4FBA8-96C5-FCB5-F97F-EBB65DADD66F}"/>
                </a:ext>
              </a:extLst>
            </p:cNvPr>
            <p:cNvSpPr txBox="1"/>
            <p:nvPr/>
          </p:nvSpPr>
          <p:spPr>
            <a:xfrm>
              <a:off x="7809652" y="3794701"/>
              <a:ext cx="5040000" cy="276999"/>
            </a:xfrm>
            <a:prstGeom prst="rect">
              <a:avLst/>
            </a:prstGeom>
            <a:noFill/>
          </p:spPr>
          <p:txBody>
            <a:bodyPr wrap="square" rtlCol="0">
              <a:spAutoFit/>
            </a:bodyPr>
            <a:lstStyle/>
            <a:p>
              <a:r>
                <a:rPr lang="en-US" sz="1200">
                  <a:solidFill>
                    <a:schemeClr val="bg1"/>
                  </a:solidFill>
                  <a:latin typeface="Arial" panose="020B0604020202020204" pitchFamily="34" charset="0"/>
                  <a:cs typeface="Arial" panose="020B0604020202020204" pitchFamily="34" charset="0"/>
                </a:rPr>
                <a:t>Can it run without you?</a:t>
              </a:r>
              <a:endParaRPr lang="en-AU" sz="1100">
                <a:solidFill>
                  <a:schemeClr val="bg1"/>
                </a:solidFill>
                <a:latin typeface="Arial" panose="020B0604020202020204" pitchFamily="34" charset="0"/>
                <a:cs typeface="Arial" panose="020B0604020202020204" pitchFamily="34" charset="0"/>
              </a:endParaRPr>
            </a:p>
          </p:txBody>
        </p:sp>
      </p:grpSp>
      <p:pic>
        <p:nvPicPr>
          <p:cNvPr id="27" name="Picture 2" descr="iOS 17.4">
            <a:extLst>
              <a:ext uri="{FF2B5EF4-FFF2-40B4-BE49-F238E27FC236}">
                <a16:creationId xmlns:a16="http://schemas.microsoft.com/office/drawing/2014/main" id="{17E438F2-B784-45E1-C081-5881DFF0F0EF}"/>
              </a:ext>
            </a:extLst>
          </p:cNvPr>
          <p:cNvPicPr>
            <a:picLocks noChangeAspect="1" noChangeArrowheads="1"/>
          </p:cNvPicPr>
          <p:nvPr/>
        </p:nvPicPr>
        <p:blipFill>
          <a:blip r:embed="rId15">
            <a:alphaModFix/>
            <a:extLst>
              <a:ext uri="{28A0092B-C50C-407E-A947-70E740481C1C}">
                <a14:useLocalDpi xmlns:a14="http://schemas.microsoft.com/office/drawing/2010/main" val="0"/>
              </a:ext>
            </a:extLst>
          </a:blip>
          <a:srcRect/>
          <a:stretch>
            <a:fillRect/>
          </a:stretch>
        </p:blipFill>
        <p:spPr bwMode="auto">
          <a:xfrm>
            <a:off x="1124822" y="2572513"/>
            <a:ext cx="360000" cy="360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790D7AA1-F84C-21FA-9FC9-6B05441B45F6}"/>
              </a:ext>
            </a:extLst>
          </p:cNvPr>
          <p:cNvSpPr txBox="1"/>
          <p:nvPr/>
        </p:nvSpPr>
        <p:spPr>
          <a:xfrm>
            <a:off x="1177823" y="857604"/>
            <a:ext cx="2557303" cy="369332"/>
          </a:xfrm>
          <a:prstGeom prst="rect">
            <a:avLst/>
          </a:prstGeom>
          <a:noFill/>
        </p:spPr>
        <p:txBody>
          <a:bodyPr wrap="none" rtlCol="0">
            <a:spAutoFit/>
          </a:bodyPr>
          <a:lstStyle/>
          <a:p>
            <a:r>
              <a:rPr lang="en-AU">
                <a:solidFill>
                  <a:srgbClr val="25282A"/>
                </a:solidFill>
                <a:latin typeface="Arial" panose="020B0604020202020204" pitchFamily="34" charset="0"/>
                <a:cs typeface="Arial" panose="020B0604020202020204" pitchFamily="34" charset="0"/>
              </a:rPr>
              <a:t>Exit Planning As A Map</a:t>
            </a:r>
          </a:p>
        </p:txBody>
      </p:sp>
    </p:spTree>
    <p:extLst>
      <p:ext uri="{BB962C8B-B14F-4D97-AF65-F5344CB8AC3E}">
        <p14:creationId xmlns:p14="http://schemas.microsoft.com/office/powerpoint/2010/main" val="2670721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DCDAE4-32B6-F60F-B3E1-C8F4090CB612}"/>
            </a:ext>
          </a:extLst>
        </p:cNvPr>
        <p:cNvGrpSpPr/>
        <p:nvPr/>
      </p:nvGrpSpPr>
      <p:grpSpPr>
        <a:xfrm>
          <a:off x="0" y="0"/>
          <a:ext cx="0" cy="0"/>
          <a:chOff x="0" y="0"/>
          <a:chExt cx="0" cy="0"/>
        </a:xfrm>
      </p:grpSpPr>
      <p:pic>
        <p:nvPicPr>
          <p:cNvPr id="3" name="Picture 2" descr="A blue and white gradient&#10;&#10;AI-generated content may be incorrect.">
            <a:extLst>
              <a:ext uri="{FF2B5EF4-FFF2-40B4-BE49-F238E27FC236}">
                <a16:creationId xmlns:a16="http://schemas.microsoft.com/office/drawing/2014/main" id="{66226D08-6799-4B8C-3C37-60BD9FB96652}"/>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428"/>
            <a:ext cx="12192000" cy="6857143"/>
          </a:xfrm>
          <a:prstGeom prst="rect">
            <a:avLst/>
          </a:prstGeom>
        </p:spPr>
      </p:pic>
      <p:pic>
        <p:nvPicPr>
          <p:cNvPr id="69" name="Graphic 68">
            <a:extLst>
              <a:ext uri="{FF2B5EF4-FFF2-40B4-BE49-F238E27FC236}">
                <a16:creationId xmlns:a16="http://schemas.microsoft.com/office/drawing/2014/main" id="{A9E5A82D-95BF-F0B1-F502-A150782B823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04070" y="902103"/>
            <a:ext cx="123825" cy="2009775"/>
          </a:xfrm>
          <a:prstGeom prst="rect">
            <a:avLst/>
          </a:prstGeom>
        </p:spPr>
      </p:pic>
      <p:pic>
        <p:nvPicPr>
          <p:cNvPr id="7" name="Graphic 6">
            <a:extLst>
              <a:ext uri="{FF2B5EF4-FFF2-40B4-BE49-F238E27FC236}">
                <a16:creationId xmlns:a16="http://schemas.microsoft.com/office/drawing/2014/main" id="{8C777373-759D-1459-EBCC-B4BB63F05E5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712941" y="716932"/>
            <a:ext cx="5715000" cy="762000"/>
          </a:xfrm>
          <a:prstGeom prst="rect">
            <a:avLst/>
          </a:prstGeom>
        </p:spPr>
      </p:pic>
      <p:pic>
        <p:nvPicPr>
          <p:cNvPr id="9" name="Graphic 8">
            <a:extLst>
              <a:ext uri="{FF2B5EF4-FFF2-40B4-BE49-F238E27FC236}">
                <a16:creationId xmlns:a16="http://schemas.microsoft.com/office/drawing/2014/main" id="{07DC993E-4D5F-5D51-8CC3-AEF935AA964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712941" y="1645403"/>
            <a:ext cx="5715000" cy="762000"/>
          </a:xfrm>
          <a:prstGeom prst="rect">
            <a:avLst/>
          </a:prstGeom>
        </p:spPr>
      </p:pic>
      <p:pic>
        <p:nvPicPr>
          <p:cNvPr id="11" name="Graphic 10">
            <a:extLst>
              <a:ext uri="{FF2B5EF4-FFF2-40B4-BE49-F238E27FC236}">
                <a16:creationId xmlns:a16="http://schemas.microsoft.com/office/drawing/2014/main" id="{2EF9AA87-2848-FE02-DF29-D4F1A64D6B4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712941" y="2573874"/>
            <a:ext cx="5715000" cy="762000"/>
          </a:xfrm>
          <a:prstGeom prst="rect">
            <a:avLst/>
          </a:prstGeom>
        </p:spPr>
      </p:pic>
      <p:pic>
        <p:nvPicPr>
          <p:cNvPr id="14" name="Graphic 13">
            <a:extLst>
              <a:ext uri="{FF2B5EF4-FFF2-40B4-BE49-F238E27FC236}">
                <a16:creationId xmlns:a16="http://schemas.microsoft.com/office/drawing/2014/main" id="{4F4D4A06-870B-08DE-53E8-3A2CEEA11C34}"/>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5712941" y="3502345"/>
            <a:ext cx="5715000" cy="762000"/>
          </a:xfrm>
          <a:prstGeom prst="rect">
            <a:avLst/>
          </a:prstGeom>
        </p:spPr>
      </p:pic>
      <p:pic>
        <p:nvPicPr>
          <p:cNvPr id="16" name="Graphic 15">
            <a:extLst>
              <a:ext uri="{FF2B5EF4-FFF2-40B4-BE49-F238E27FC236}">
                <a16:creationId xmlns:a16="http://schemas.microsoft.com/office/drawing/2014/main" id="{D1614218-5824-743C-71DA-A77DAB5AA360}"/>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5712941" y="4430816"/>
            <a:ext cx="5715000" cy="762000"/>
          </a:xfrm>
          <a:prstGeom prst="rect">
            <a:avLst/>
          </a:prstGeom>
        </p:spPr>
      </p:pic>
      <p:pic>
        <p:nvPicPr>
          <p:cNvPr id="23" name="Graphic 22">
            <a:extLst>
              <a:ext uri="{FF2B5EF4-FFF2-40B4-BE49-F238E27FC236}">
                <a16:creationId xmlns:a16="http://schemas.microsoft.com/office/drawing/2014/main" id="{5933F503-02EE-95A2-0889-E0FDF6997A9C}"/>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5712941" y="5359287"/>
            <a:ext cx="5715000" cy="762000"/>
          </a:xfrm>
          <a:prstGeom prst="rect">
            <a:avLst/>
          </a:prstGeom>
        </p:spPr>
      </p:pic>
      <p:pic>
        <p:nvPicPr>
          <p:cNvPr id="31" name="Graphic 30">
            <a:extLst>
              <a:ext uri="{FF2B5EF4-FFF2-40B4-BE49-F238E27FC236}">
                <a16:creationId xmlns:a16="http://schemas.microsoft.com/office/drawing/2014/main" id="{AAB149BF-73D5-4528-5824-14F3C2F1AF97}"/>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10028149" y="6194325"/>
            <a:ext cx="1295400" cy="571500"/>
          </a:xfrm>
          <a:prstGeom prst="rect">
            <a:avLst/>
          </a:prstGeom>
        </p:spPr>
      </p:pic>
      <p:pic>
        <p:nvPicPr>
          <p:cNvPr id="33" name="Graphic 32">
            <a:extLst>
              <a:ext uri="{FF2B5EF4-FFF2-40B4-BE49-F238E27FC236}">
                <a16:creationId xmlns:a16="http://schemas.microsoft.com/office/drawing/2014/main" id="{78B9D724-E943-BA97-3CB5-202E24378779}"/>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7809652" y="188499"/>
            <a:ext cx="3352800" cy="381000"/>
          </a:xfrm>
          <a:prstGeom prst="rect">
            <a:avLst/>
          </a:prstGeom>
        </p:spPr>
      </p:pic>
      <p:sp>
        <p:nvSpPr>
          <p:cNvPr id="35" name="TextBox 34">
            <a:extLst>
              <a:ext uri="{FF2B5EF4-FFF2-40B4-BE49-F238E27FC236}">
                <a16:creationId xmlns:a16="http://schemas.microsoft.com/office/drawing/2014/main" id="{AC195EBC-7816-2D15-9982-18E78C71A29C}"/>
              </a:ext>
            </a:extLst>
          </p:cNvPr>
          <p:cNvSpPr txBox="1"/>
          <p:nvPr/>
        </p:nvSpPr>
        <p:spPr>
          <a:xfrm>
            <a:off x="1177822" y="3136612"/>
            <a:ext cx="4320000" cy="584775"/>
          </a:xfrm>
          <a:prstGeom prst="rect">
            <a:avLst/>
          </a:prstGeom>
          <a:noFill/>
        </p:spPr>
        <p:txBody>
          <a:bodyPr wrap="square" lIns="91440" tIns="45720" rIns="91440" bIns="45720" rtlCol="0" anchor="t">
            <a:spAutoFit/>
          </a:bodyPr>
          <a:lstStyle/>
          <a:p>
            <a:r>
              <a:rPr lang="en-AU" sz="1600">
                <a:solidFill>
                  <a:schemeClr val="tx1">
                    <a:lumMod val="50000"/>
                    <a:lumOff val="50000"/>
                  </a:schemeClr>
                </a:solidFill>
                <a:latin typeface="Arial"/>
                <a:cs typeface="Arial"/>
              </a:rPr>
              <a:t>Not all valuations are the same. A strong valuation should could include:</a:t>
            </a:r>
          </a:p>
        </p:txBody>
      </p:sp>
      <p:pic>
        <p:nvPicPr>
          <p:cNvPr id="37" name="Graphic 36">
            <a:extLst>
              <a:ext uri="{FF2B5EF4-FFF2-40B4-BE49-F238E27FC236}">
                <a16:creationId xmlns:a16="http://schemas.microsoft.com/office/drawing/2014/main" id="{3F5CC442-1EB4-6B85-14A2-CA65DD1697F8}"/>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rot="19193023" flipH="1">
            <a:off x="4677948" y="3630933"/>
            <a:ext cx="866775" cy="1266825"/>
          </a:xfrm>
          <a:prstGeom prst="rect">
            <a:avLst/>
          </a:prstGeom>
        </p:spPr>
      </p:pic>
      <p:sp>
        <p:nvSpPr>
          <p:cNvPr id="42" name="TextBox 41">
            <a:extLst>
              <a:ext uri="{FF2B5EF4-FFF2-40B4-BE49-F238E27FC236}">
                <a16:creationId xmlns:a16="http://schemas.microsoft.com/office/drawing/2014/main" id="{E3F000B5-B192-28FF-9AEC-6241E85F05D1}"/>
              </a:ext>
            </a:extLst>
          </p:cNvPr>
          <p:cNvSpPr txBox="1"/>
          <p:nvPr/>
        </p:nvSpPr>
        <p:spPr>
          <a:xfrm>
            <a:off x="1177823" y="1130522"/>
            <a:ext cx="3906262" cy="1815882"/>
          </a:xfrm>
          <a:prstGeom prst="rect">
            <a:avLst/>
          </a:prstGeom>
          <a:noFill/>
        </p:spPr>
        <p:txBody>
          <a:bodyPr wrap="none" rtlCol="0">
            <a:spAutoFit/>
          </a:bodyPr>
          <a:lstStyle/>
          <a:p>
            <a:r>
              <a:rPr lang="en-AU" sz="3600">
                <a:solidFill>
                  <a:srgbClr val="25282A"/>
                </a:solidFill>
                <a:latin typeface="Arial" panose="020B0604020202020204" pitchFamily="34" charset="0"/>
                <a:cs typeface="Arial" panose="020B0604020202020204" pitchFamily="34" charset="0"/>
              </a:rPr>
              <a:t>Conducting A</a:t>
            </a:r>
          </a:p>
          <a:p>
            <a:r>
              <a:rPr lang="en-AU" sz="3800" i="1">
                <a:solidFill>
                  <a:srgbClr val="FF0000"/>
                </a:solidFill>
                <a:latin typeface="Times New Roman" panose="02020603050405020304" pitchFamily="18" charset="0"/>
                <a:cs typeface="Times New Roman" panose="02020603050405020304" pitchFamily="18" charset="0"/>
              </a:rPr>
              <a:t>Comprehensive</a:t>
            </a:r>
          </a:p>
          <a:p>
            <a:r>
              <a:rPr lang="en-AU" sz="3800" i="1">
                <a:solidFill>
                  <a:srgbClr val="FF0000"/>
                </a:solidFill>
                <a:latin typeface="Times New Roman" panose="02020603050405020304" pitchFamily="18" charset="0"/>
                <a:cs typeface="Times New Roman" panose="02020603050405020304" pitchFamily="18" charset="0"/>
              </a:rPr>
              <a:t>Business</a:t>
            </a:r>
            <a:r>
              <a:rPr lang="en-AU" sz="3600">
                <a:solidFill>
                  <a:srgbClr val="25282A"/>
                </a:solidFill>
                <a:latin typeface="Arial" panose="020B0604020202020204" pitchFamily="34" charset="0"/>
                <a:cs typeface="Arial" panose="020B0604020202020204" pitchFamily="34" charset="0"/>
              </a:rPr>
              <a:t> Valuation</a:t>
            </a:r>
          </a:p>
        </p:txBody>
      </p:sp>
      <p:sp>
        <p:nvSpPr>
          <p:cNvPr id="19" name="TextBox 18">
            <a:extLst>
              <a:ext uri="{FF2B5EF4-FFF2-40B4-BE49-F238E27FC236}">
                <a16:creationId xmlns:a16="http://schemas.microsoft.com/office/drawing/2014/main" id="{6ABB9689-F45D-C90C-0D95-4CC65EF3A78D}"/>
              </a:ext>
            </a:extLst>
          </p:cNvPr>
          <p:cNvSpPr txBox="1"/>
          <p:nvPr/>
        </p:nvSpPr>
        <p:spPr>
          <a:xfrm>
            <a:off x="1177823" y="857604"/>
            <a:ext cx="2916504" cy="369332"/>
          </a:xfrm>
          <a:prstGeom prst="rect">
            <a:avLst/>
          </a:prstGeom>
          <a:noFill/>
        </p:spPr>
        <p:txBody>
          <a:bodyPr wrap="none" rtlCol="0">
            <a:spAutoFit/>
          </a:bodyPr>
          <a:lstStyle/>
          <a:p>
            <a:r>
              <a:rPr lang="en-AU">
                <a:solidFill>
                  <a:srgbClr val="25282A"/>
                </a:solidFill>
                <a:latin typeface="Arial" panose="020B0604020202020204" pitchFamily="34" charset="0"/>
                <a:cs typeface="Arial" panose="020B0604020202020204" pitchFamily="34" charset="0"/>
              </a:rPr>
              <a:t>Finding Your Starting Point</a:t>
            </a:r>
          </a:p>
        </p:txBody>
      </p:sp>
      <p:grpSp>
        <p:nvGrpSpPr>
          <p:cNvPr id="22" name="Group 21">
            <a:extLst>
              <a:ext uri="{FF2B5EF4-FFF2-40B4-BE49-F238E27FC236}">
                <a16:creationId xmlns:a16="http://schemas.microsoft.com/office/drawing/2014/main" id="{A4F0208C-F3AC-5CBC-0999-727AA2B8ABE5}"/>
              </a:ext>
            </a:extLst>
          </p:cNvPr>
          <p:cNvGrpSpPr/>
          <p:nvPr/>
        </p:nvGrpSpPr>
        <p:grpSpPr>
          <a:xfrm>
            <a:off x="6531393" y="792813"/>
            <a:ext cx="5040000" cy="610239"/>
            <a:chOff x="6531393" y="755197"/>
            <a:chExt cx="5040000" cy="610239"/>
          </a:xfrm>
        </p:grpSpPr>
        <p:sp>
          <p:nvSpPr>
            <p:cNvPr id="10" name="TextBox 9">
              <a:extLst>
                <a:ext uri="{FF2B5EF4-FFF2-40B4-BE49-F238E27FC236}">
                  <a16:creationId xmlns:a16="http://schemas.microsoft.com/office/drawing/2014/main" id="{3E995D7F-5184-B579-647D-1B0CE7792595}"/>
                </a:ext>
              </a:extLst>
            </p:cNvPr>
            <p:cNvSpPr txBox="1"/>
            <p:nvPr/>
          </p:nvSpPr>
          <p:spPr>
            <a:xfrm>
              <a:off x="6540836" y="755197"/>
              <a:ext cx="2005742" cy="369332"/>
            </a:xfrm>
            <a:prstGeom prst="rect">
              <a:avLst/>
            </a:prstGeom>
            <a:noFill/>
          </p:spPr>
          <p:txBody>
            <a:bodyPr wrap="none" rtlCol="0">
              <a:spAutoFit/>
            </a:bodyPr>
            <a:lstStyle/>
            <a:p>
              <a:r>
                <a:rPr lang="en-AU">
                  <a:solidFill>
                    <a:srgbClr val="25282A"/>
                  </a:solidFill>
                  <a:latin typeface="Arial" panose="020B0604020202020204" pitchFamily="34" charset="0"/>
                  <a:cs typeface="Arial" panose="020B0604020202020204" pitchFamily="34" charset="0"/>
                </a:rPr>
                <a:t>Risk Assessment</a:t>
              </a:r>
            </a:p>
          </p:txBody>
        </p:sp>
        <p:sp>
          <p:nvSpPr>
            <p:cNvPr id="21" name="TextBox 20">
              <a:extLst>
                <a:ext uri="{FF2B5EF4-FFF2-40B4-BE49-F238E27FC236}">
                  <a16:creationId xmlns:a16="http://schemas.microsoft.com/office/drawing/2014/main" id="{4162DE20-0601-0059-56E5-537436CA3F02}"/>
                </a:ext>
              </a:extLst>
            </p:cNvPr>
            <p:cNvSpPr txBox="1"/>
            <p:nvPr/>
          </p:nvSpPr>
          <p:spPr>
            <a:xfrm>
              <a:off x="6531393" y="1057659"/>
              <a:ext cx="5040000" cy="307777"/>
            </a:xfrm>
            <a:prstGeom prst="rect">
              <a:avLst/>
            </a:prstGeom>
            <a:noFill/>
          </p:spPr>
          <p:txBody>
            <a:bodyPr wrap="square" rtlCol="0">
              <a:spAutoFit/>
            </a:bodyPr>
            <a:lstStyle/>
            <a:p>
              <a:r>
                <a:rPr lang="en-AU" sz="1400">
                  <a:solidFill>
                    <a:srgbClr val="25282A"/>
                  </a:solidFill>
                  <a:latin typeface="Arial" panose="020B0604020202020204" pitchFamily="34" charset="0"/>
                  <a:cs typeface="Arial" panose="020B0604020202020204" pitchFamily="34" charset="0"/>
                </a:rPr>
                <a:t>What threats could lower value?</a:t>
              </a:r>
            </a:p>
          </p:txBody>
        </p:sp>
      </p:grpSp>
      <p:grpSp>
        <p:nvGrpSpPr>
          <p:cNvPr id="25" name="Group 24">
            <a:extLst>
              <a:ext uri="{FF2B5EF4-FFF2-40B4-BE49-F238E27FC236}">
                <a16:creationId xmlns:a16="http://schemas.microsoft.com/office/drawing/2014/main" id="{0D21AE0B-08B9-4596-7B3B-8621D7D25B5C}"/>
              </a:ext>
            </a:extLst>
          </p:cNvPr>
          <p:cNvGrpSpPr/>
          <p:nvPr/>
        </p:nvGrpSpPr>
        <p:grpSpPr>
          <a:xfrm>
            <a:off x="6531393" y="1721284"/>
            <a:ext cx="5040000" cy="610239"/>
            <a:chOff x="6531393" y="755197"/>
            <a:chExt cx="5040000" cy="610239"/>
          </a:xfrm>
        </p:grpSpPr>
        <p:sp>
          <p:nvSpPr>
            <p:cNvPr id="26" name="TextBox 25">
              <a:extLst>
                <a:ext uri="{FF2B5EF4-FFF2-40B4-BE49-F238E27FC236}">
                  <a16:creationId xmlns:a16="http://schemas.microsoft.com/office/drawing/2014/main" id="{2CA43146-1BEA-A72B-13E5-1DA8483EDC51}"/>
                </a:ext>
              </a:extLst>
            </p:cNvPr>
            <p:cNvSpPr txBox="1"/>
            <p:nvPr/>
          </p:nvSpPr>
          <p:spPr>
            <a:xfrm>
              <a:off x="6540836" y="755197"/>
              <a:ext cx="2313518" cy="369332"/>
            </a:xfrm>
            <a:prstGeom prst="rect">
              <a:avLst/>
            </a:prstGeom>
            <a:noFill/>
          </p:spPr>
          <p:txBody>
            <a:bodyPr wrap="none" rtlCol="0">
              <a:spAutoFit/>
            </a:bodyPr>
            <a:lstStyle/>
            <a:p>
              <a:r>
                <a:rPr lang="en-AU">
                  <a:solidFill>
                    <a:srgbClr val="25282A"/>
                  </a:solidFill>
                  <a:latin typeface="Arial" panose="020B0604020202020204" pitchFamily="34" charset="0"/>
                  <a:cs typeface="Arial" panose="020B0604020202020204" pitchFamily="34" charset="0"/>
                </a:rPr>
                <a:t>Competitive Analysis</a:t>
              </a:r>
            </a:p>
          </p:txBody>
        </p:sp>
        <p:sp>
          <p:nvSpPr>
            <p:cNvPr id="27" name="TextBox 26">
              <a:extLst>
                <a:ext uri="{FF2B5EF4-FFF2-40B4-BE49-F238E27FC236}">
                  <a16:creationId xmlns:a16="http://schemas.microsoft.com/office/drawing/2014/main" id="{DBD06281-CC80-0E39-2725-957F2793FC58}"/>
                </a:ext>
              </a:extLst>
            </p:cNvPr>
            <p:cNvSpPr txBox="1"/>
            <p:nvPr/>
          </p:nvSpPr>
          <p:spPr>
            <a:xfrm>
              <a:off x="6531393" y="1057659"/>
              <a:ext cx="5040000" cy="307777"/>
            </a:xfrm>
            <a:prstGeom prst="rect">
              <a:avLst/>
            </a:prstGeom>
            <a:noFill/>
          </p:spPr>
          <p:txBody>
            <a:bodyPr wrap="square" rtlCol="0">
              <a:spAutoFit/>
            </a:bodyPr>
            <a:lstStyle/>
            <a:p>
              <a:r>
                <a:rPr lang="en-AU" sz="1400">
                  <a:solidFill>
                    <a:srgbClr val="25282A"/>
                  </a:solidFill>
                  <a:latin typeface="Arial" panose="020B0604020202020204" pitchFamily="34" charset="0"/>
                  <a:cs typeface="Arial" panose="020B0604020202020204" pitchFamily="34" charset="0"/>
                </a:rPr>
                <a:t>How do you stand out in the market?</a:t>
              </a:r>
            </a:p>
          </p:txBody>
        </p:sp>
      </p:grpSp>
      <p:grpSp>
        <p:nvGrpSpPr>
          <p:cNvPr id="28" name="Group 27">
            <a:extLst>
              <a:ext uri="{FF2B5EF4-FFF2-40B4-BE49-F238E27FC236}">
                <a16:creationId xmlns:a16="http://schemas.microsoft.com/office/drawing/2014/main" id="{2FE4CCB5-0E0C-8491-BDA0-8405028AF68C}"/>
              </a:ext>
            </a:extLst>
          </p:cNvPr>
          <p:cNvGrpSpPr/>
          <p:nvPr/>
        </p:nvGrpSpPr>
        <p:grpSpPr>
          <a:xfrm>
            <a:off x="6531393" y="2649755"/>
            <a:ext cx="5040000" cy="610239"/>
            <a:chOff x="6531393" y="755197"/>
            <a:chExt cx="5040000" cy="610239"/>
          </a:xfrm>
        </p:grpSpPr>
        <p:sp>
          <p:nvSpPr>
            <p:cNvPr id="29" name="TextBox 28">
              <a:extLst>
                <a:ext uri="{FF2B5EF4-FFF2-40B4-BE49-F238E27FC236}">
                  <a16:creationId xmlns:a16="http://schemas.microsoft.com/office/drawing/2014/main" id="{768E4026-20AE-9191-F8EE-215747D79219}"/>
                </a:ext>
              </a:extLst>
            </p:cNvPr>
            <p:cNvSpPr txBox="1"/>
            <p:nvPr/>
          </p:nvSpPr>
          <p:spPr>
            <a:xfrm>
              <a:off x="6540836" y="755197"/>
              <a:ext cx="2424703" cy="369332"/>
            </a:xfrm>
            <a:prstGeom prst="rect">
              <a:avLst/>
            </a:prstGeom>
            <a:noFill/>
          </p:spPr>
          <p:txBody>
            <a:bodyPr wrap="none" rtlCol="0">
              <a:spAutoFit/>
            </a:bodyPr>
            <a:lstStyle/>
            <a:p>
              <a:r>
                <a:rPr lang="en-AU">
                  <a:solidFill>
                    <a:srgbClr val="25282A"/>
                  </a:solidFill>
                  <a:latin typeface="Arial" panose="020B0604020202020204" pitchFamily="34" charset="0"/>
                  <a:cs typeface="Arial" panose="020B0604020202020204" pitchFamily="34" charset="0"/>
                </a:rPr>
                <a:t>Operational Efficiency</a:t>
              </a:r>
            </a:p>
          </p:txBody>
        </p:sp>
        <p:sp>
          <p:nvSpPr>
            <p:cNvPr id="30" name="TextBox 29">
              <a:extLst>
                <a:ext uri="{FF2B5EF4-FFF2-40B4-BE49-F238E27FC236}">
                  <a16:creationId xmlns:a16="http://schemas.microsoft.com/office/drawing/2014/main" id="{46FF5D61-3BEB-131E-C042-357AA5D9DA7E}"/>
                </a:ext>
              </a:extLst>
            </p:cNvPr>
            <p:cNvSpPr txBox="1"/>
            <p:nvPr/>
          </p:nvSpPr>
          <p:spPr>
            <a:xfrm>
              <a:off x="6531393" y="1057659"/>
              <a:ext cx="5040000" cy="307777"/>
            </a:xfrm>
            <a:prstGeom prst="rect">
              <a:avLst/>
            </a:prstGeom>
            <a:noFill/>
          </p:spPr>
          <p:txBody>
            <a:bodyPr wrap="square" rtlCol="0">
              <a:spAutoFit/>
            </a:bodyPr>
            <a:lstStyle/>
            <a:p>
              <a:r>
                <a:rPr lang="en-AU" sz="1400">
                  <a:solidFill>
                    <a:srgbClr val="25282A"/>
                  </a:solidFill>
                  <a:latin typeface="Arial" panose="020B0604020202020204" pitchFamily="34" charset="0"/>
                  <a:cs typeface="Arial" panose="020B0604020202020204" pitchFamily="34" charset="0"/>
                </a:rPr>
                <a:t>Are systems in place to run smoothly?</a:t>
              </a:r>
            </a:p>
          </p:txBody>
        </p:sp>
      </p:grpSp>
      <p:grpSp>
        <p:nvGrpSpPr>
          <p:cNvPr id="36" name="Group 35">
            <a:extLst>
              <a:ext uri="{FF2B5EF4-FFF2-40B4-BE49-F238E27FC236}">
                <a16:creationId xmlns:a16="http://schemas.microsoft.com/office/drawing/2014/main" id="{D171D260-2508-1ACA-42B1-312CD6459531}"/>
              </a:ext>
            </a:extLst>
          </p:cNvPr>
          <p:cNvGrpSpPr/>
          <p:nvPr/>
        </p:nvGrpSpPr>
        <p:grpSpPr>
          <a:xfrm>
            <a:off x="6531393" y="3578226"/>
            <a:ext cx="5040000" cy="610239"/>
            <a:chOff x="6540836" y="3570452"/>
            <a:chExt cx="5040000" cy="610239"/>
          </a:xfrm>
        </p:grpSpPr>
        <p:sp>
          <p:nvSpPr>
            <p:cNvPr id="32" name="TextBox 31">
              <a:extLst>
                <a:ext uri="{FF2B5EF4-FFF2-40B4-BE49-F238E27FC236}">
                  <a16:creationId xmlns:a16="http://schemas.microsoft.com/office/drawing/2014/main" id="{2FABCE8F-AE7D-5466-3AAA-BE1F52C80925}"/>
                </a:ext>
              </a:extLst>
            </p:cNvPr>
            <p:cNvSpPr txBox="1"/>
            <p:nvPr/>
          </p:nvSpPr>
          <p:spPr>
            <a:xfrm>
              <a:off x="6550279" y="3570452"/>
              <a:ext cx="1890261" cy="369332"/>
            </a:xfrm>
            <a:prstGeom prst="rect">
              <a:avLst/>
            </a:prstGeom>
            <a:noFill/>
          </p:spPr>
          <p:txBody>
            <a:bodyPr wrap="none" rtlCol="0">
              <a:spAutoFit/>
            </a:bodyPr>
            <a:lstStyle/>
            <a:p>
              <a:r>
                <a:rPr lang="en-AU">
                  <a:solidFill>
                    <a:srgbClr val="25282A"/>
                  </a:solidFill>
                  <a:latin typeface="Arial" panose="020B0604020202020204" pitchFamily="34" charset="0"/>
                  <a:cs typeface="Arial" panose="020B0604020202020204" pitchFamily="34" charset="0"/>
                </a:rPr>
                <a:t>Growth Potential</a:t>
              </a:r>
            </a:p>
          </p:txBody>
        </p:sp>
        <p:sp>
          <p:nvSpPr>
            <p:cNvPr id="34" name="TextBox 33">
              <a:extLst>
                <a:ext uri="{FF2B5EF4-FFF2-40B4-BE49-F238E27FC236}">
                  <a16:creationId xmlns:a16="http://schemas.microsoft.com/office/drawing/2014/main" id="{AEDD9DC5-FC36-9F3E-907A-CB4D5BED571C}"/>
                </a:ext>
              </a:extLst>
            </p:cNvPr>
            <p:cNvSpPr txBox="1"/>
            <p:nvPr/>
          </p:nvSpPr>
          <p:spPr>
            <a:xfrm>
              <a:off x="6540836" y="3872914"/>
              <a:ext cx="5040000" cy="307777"/>
            </a:xfrm>
            <a:prstGeom prst="rect">
              <a:avLst/>
            </a:prstGeom>
            <a:noFill/>
          </p:spPr>
          <p:txBody>
            <a:bodyPr wrap="square" rtlCol="0">
              <a:spAutoFit/>
            </a:bodyPr>
            <a:lstStyle/>
            <a:p>
              <a:r>
                <a:rPr lang="en-AU" sz="1400">
                  <a:solidFill>
                    <a:srgbClr val="25282A"/>
                  </a:solidFill>
                  <a:latin typeface="Arial" panose="020B0604020202020204" pitchFamily="34" charset="0"/>
                  <a:cs typeface="Arial" panose="020B0604020202020204" pitchFamily="34" charset="0"/>
                </a:rPr>
                <a:t>How attractive is your business to buyers?</a:t>
              </a:r>
            </a:p>
          </p:txBody>
        </p:sp>
      </p:grpSp>
      <p:grpSp>
        <p:nvGrpSpPr>
          <p:cNvPr id="38" name="Group 37">
            <a:extLst>
              <a:ext uri="{FF2B5EF4-FFF2-40B4-BE49-F238E27FC236}">
                <a16:creationId xmlns:a16="http://schemas.microsoft.com/office/drawing/2014/main" id="{C1B3AEE9-701B-7306-B514-FACE0F2CFFAB}"/>
              </a:ext>
            </a:extLst>
          </p:cNvPr>
          <p:cNvGrpSpPr/>
          <p:nvPr/>
        </p:nvGrpSpPr>
        <p:grpSpPr>
          <a:xfrm>
            <a:off x="6531393" y="4506697"/>
            <a:ext cx="5040000" cy="610239"/>
            <a:chOff x="6531393" y="755197"/>
            <a:chExt cx="5040000" cy="610239"/>
          </a:xfrm>
        </p:grpSpPr>
        <p:sp>
          <p:nvSpPr>
            <p:cNvPr id="39" name="TextBox 38">
              <a:extLst>
                <a:ext uri="{FF2B5EF4-FFF2-40B4-BE49-F238E27FC236}">
                  <a16:creationId xmlns:a16="http://schemas.microsoft.com/office/drawing/2014/main" id="{37B63BD0-E31B-2DA5-3ACC-835E70EF0F1A}"/>
                </a:ext>
              </a:extLst>
            </p:cNvPr>
            <p:cNvSpPr txBox="1"/>
            <p:nvPr/>
          </p:nvSpPr>
          <p:spPr>
            <a:xfrm>
              <a:off x="6540836" y="755197"/>
              <a:ext cx="1787733" cy="369332"/>
            </a:xfrm>
            <a:prstGeom prst="rect">
              <a:avLst/>
            </a:prstGeom>
            <a:noFill/>
          </p:spPr>
          <p:txBody>
            <a:bodyPr wrap="none" rtlCol="0">
              <a:spAutoFit/>
            </a:bodyPr>
            <a:lstStyle/>
            <a:p>
              <a:r>
                <a:rPr lang="en-AU">
                  <a:solidFill>
                    <a:srgbClr val="25282A"/>
                  </a:solidFill>
                  <a:latin typeface="Arial" panose="020B0604020202020204" pitchFamily="34" charset="0"/>
                  <a:cs typeface="Arial" panose="020B0604020202020204" pitchFamily="34" charset="0"/>
                </a:rPr>
                <a:t>Impact Analysis</a:t>
              </a:r>
            </a:p>
          </p:txBody>
        </p:sp>
        <p:sp>
          <p:nvSpPr>
            <p:cNvPr id="40" name="TextBox 39">
              <a:extLst>
                <a:ext uri="{FF2B5EF4-FFF2-40B4-BE49-F238E27FC236}">
                  <a16:creationId xmlns:a16="http://schemas.microsoft.com/office/drawing/2014/main" id="{9B5047C5-945E-C8E0-3795-7A99D7277829}"/>
                </a:ext>
              </a:extLst>
            </p:cNvPr>
            <p:cNvSpPr txBox="1"/>
            <p:nvPr/>
          </p:nvSpPr>
          <p:spPr>
            <a:xfrm>
              <a:off x="6531393" y="1057659"/>
              <a:ext cx="5040000" cy="307777"/>
            </a:xfrm>
            <a:prstGeom prst="rect">
              <a:avLst/>
            </a:prstGeom>
            <a:noFill/>
          </p:spPr>
          <p:txBody>
            <a:bodyPr wrap="square" rtlCol="0">
              <a:spAutoFit/>
            </a:bodyPr>
            <a:lstStyle/>
            <a:p>
              <a:r>
                <a:rPr lang="en-AU" sz="1400">
                  <a:solidFill>
                    <a:srgbClr val="25282A"/>
                  </a:solidFill>
                  <a:latin typeface="Arial" panose="020B0604020202020204" pitchFamily="34" charset="0"/>
                  <a:cs typeface="Arial" panose="020B0604020202020204" pitchFamily="34" charset="0"/>
                </a:rPr>
                <a:t>What influences value?</a:t>
              </a:r>
            </a:p>
          </p:txBody>
        </p:sp>
      </p:grpSp>
      <p:grpSp>
        <p:nvGrpSpPr>
          <p:cNvPr id="45" name="Group 44">
            <a:extLst>
              <a:ext uri="{FF2B5EF4-FFF2-40B4-BE49-F238E27FC236}">
                <a16:creationId xmlns:a16="http://schemas.microsoft.com/office/drawing/2014/main" id="{562EA15C-78C7-1542-2FBF-D7DB01A4CD90}"/>
              </a:ext>
            </a:extLst>
          </p:cNvPr>
          <p:cNvGrpSpPr/>
          <p:nvPr/>
        </p:nvGrpSpPr>
        <p:grpSpPr>
          <a:xfrm>
            <a:off x="6531393" y="5435168"/>
            <a:ext cx="5040000" cy="610239"/>
            <a:chOff x="6531393" y="755197"/>
            <a:chExt cx="5040000" cy="610239"/>
          </a:xfrm>
        </p:grpSpPr>
        <p:sp>
          <p:nvSpPr>
            <p:cNvPr id="46" name="TextBox 45">
              <a:extLst>
                <a:ext uri="{FF2B5EF4-FFF2-40B4-BE49-F238E27FC236}">
                  <a16:creationId xmlns:a16="http://schemas.microsoft.com/office/drawing/2014/main" id="{9CA3CD15-5901-6765-A927-B34A0E7902B9}"/>
                </a:ext>
              </a:extLst>
            </p:cNvPr>
            <p:cNvSpPr txBox="1"/>
            <p:nvPr/>
          </p:nvSpPr>
          <p:spPr>
            <a:xfrm>
              <a:off x="6540836" y="755197"/>
              <a:ext cx="3065839" cy="369332"/>
            </a:xfrm>
            <a:prstGeom prst="rect">
              <a:avLst/>
            </a:prstGeom>
            <a:noFill/>
          </p:spPr>
          <p:txBody>
            <a:bodyPr wrap="none" lIns="91440" tIns="45720" rIns="91440" bIns="45720" rtlCol="0" anchor="t">
              <a:spAutoFit/>
            </a:bodyPr>
            <a:lstStyle/>
            <a:p>
              <a:r>
                <a:rPr lang="en-AU">
                  <a:solidFill>
                    <a:srgbClr val="25282A"/>
                  </a:solidFill>
                  <a:latin typeface="Arial"/>
                  <a:cs typeface="Arial"/>
                </a:rPr>
                <a:t>Business Value Assessment</a:t>
              </a:r>
              <a:endParaRPr lang="en-AU">
                <a:solidFill>
                  <a:srgbClr val="25282A"/>
                </a:solidFill>
                <a:latin typeface="Arial" panose="020B0604020202020204" pitchFamily="34" charset="0"/>
                <a:cs typeface="Arial" panose="020B0604020202020204" pitchFamily="34" charset="0"/>
              </a:endParaRPr>
            </a:p>
          </p:txBody>
        </p:sp>
        <p:sp>
          <p:nvSpPr>
            <p:cNvPr id="47" name="TextBox 46">
              <a:extLst>
                <a:ext uri="{FF2B5EF4-FFF2-40B4-BE49-F238E27FC236}">
                  <a16:creationId xmlns:a16="http://schemas.microsoft.com/office/drawing/2014/main" id="{6CBE81FA-1194-43C8-CFA0-EBCEA1334B31}"/>
                </a:ext>
              </a:extLst>
            </p:cNvPr>
            <p:cNvSpPr txBox="1"/>
            <p:nvPr/>
          </p:nvSpPr>
          <p:spPr>
            <a:xfrm>
              <a:off x="6531393" y="1057659"/>
              <a:ext cx="5040000" cy="307777"/>
            </a:xfrm>
            <a:prstGeom prst="rect">
              <a:avLst/>
            </a:prstGeom>
            <a:noFill/>
          </p:spPr>
          <p:txBody>
            <a:bodyPr wrap="square" lIns="91440" tIns="45720" rIns="91440" bIns="45720" rtlCol="0" anchor="t">
              <a:spAutoFit/>
            </a:bodyPr>
            <a:lstStyle/>
            <a:p>
              <a:r>
                <a:rPr lang="en-AU" sz="1400">
                  <a:solidFill>
                    <a:srgbClr val="25282A"/>
                  </a:solidFill>
                  <a:latin typeface="Arial"/>
                  <a:cs typeface="Arial"/>
                </a:rPr>
                <a:t>Understand the business value drivers. </a:t>
              </a:r>
            </a:p>
          </p:txBody>
        </p:sp>
      </p:grpSp>
    </p:spTree>
    <p:extLst>
      <p:ext uri="{BB962C8B-B14F-4D97-AF65-F5344CB8AC3E}">
        <p14:creationId xmlns:p14="http://schemas.microsoft.com/office/powerpoint/2010/main" val="405786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25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500"/>
                                        <p:tgtEl>
                                          <p:spTgt spid="25"/>
                                        </p:tgtEl>
                                      </p:cBhvr>
                                    </p:animEffect>
                                  </p:childTnLst>
                                </p:cTn>
                              </p:par>
                              <p:par>
                                <p:cTn id="16" presetID="10" presetClass="entr" presetSubtype="0" fill="hold" nodeType="withEffect">
                                  <p:stCondLst>
                                    <p:cond delay="25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50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500"/>
                                        <p:tgtEl>
                                          <p:spTgt spid="28"/>
                                        </p:tgtEl>
                                      </p:cBhvr>
                                    </p:animEffect>
                                  </p:childTnLst>
                                </p:cTn>
                              </p:par>
                              <p:par>
                                <p:cTn id="24" presetID="10" presetClass="entr" presetSubtype="0" fill="hold" nodeType="withEffect">
                                  <p:stCondLst>
                                    <p:cond delay="50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750"/>
                                  </p:stCondLst>
                                  <p:childTnLst>
                                    <p:set>
                                      <p:cBhvr>
                                        <p:cTn id="30" dur="1" fill="hold">
                                          <p:stCondLst>
                                            <p:cond delay="0"/>
                                          </p:stCondLst>
                                        </p:cTn>
                                        <p:tgtEl>
                                          <p:spTgt spid="36"/>
                                        </p:tgtEl>
                                        <p:attrNameLst>
                                          <p:attrName>style.visibility</p:attrName>
                                        </p:attrNameLst>
                                      </p:cBhvr>
                                      <p:to>
                                        <p:strVal val="visible"/>
                                      </p:to>
                                    </p:set>
                                    <p:animEffect transition="in" filter="fade">
                                      <p:cBhvr>
                                        <p:cTn id="31" dur="500"/>
                                        <p:tgtEl>
                                          <p:spTgt spid="36"/>
                                        </p:tgtEl>
                                      </p:cBhvr>
                                    </p:animEffect>
                                  </p:childTnLst>
                                </p:cTn>
                              </p:par>
                              <p:par>
                                <p:cTn id="32" presetID="10" presetClass="entr" presetSubtype="0" fill="hold" nodeType="withEffect">
                                  <p:stCondLst>
                                    <p:cond delay="75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5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1000"/>
                                  </p:stCondLst>
                                  <p:childTnLst>
                                    <p:set>
                                      <p:cBhvr>
                                        <p:cTn id="38" dur="1" fill="hold">
                                          <p:stCondLst>
                                            <p:cond delay="0"/>
                                          </p:stCondLst>
                                        </p:cTn>
                                        <p:tgtEl>
                                          <p:spTgt spid="38"/>
                                        </p:tgtEl>
                                        <p:attrNameLst>
                                          <p:attrName>style.visibility</p:attrName>
                                        </p:attrNameLst>
                                      </p:cBhvr>
                                      <p:to>
                                        <p:strVal val="visible"/>
                                      </p:to>
                                    </p:set>
                                    <p:animEffect transition="in" filter="fade">
                                      <p:cBhvr>
                                        <p:cTn id="39" dur="500"/>
                                        <p:tgtEl>
                                          <p:spTgt spid="38"/>
                                        </p:tgtEl>
                                      </p:cBhvr>
                                    </p:animEffect>
                                  </p:childTnLst>
                                </p:cTn>
                              </p:par>
                              <p:par>
                                <p:cTn id="40" presetID="10" presetClass="entr" presetSubtype="0" fill="hold" nodeType="withEffect">
                                  <p:stCondLst>
                                    <p:cond delay="100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5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45"/>
                                        </p:tgtEl>
                                        <p:attrNameLst>
                                          <p:attrName>style.visibility</p:attrName>
                                        </p:attrNameLst>
                                      </p:cBhvr>
                                      <p:to>
                                        <p:strVal val="visible"/>
                                      </p:to>
                                    </p:set>
                                    <p:animEffect transition="in" filter="fade">
                                      <p:cBhvr>
                                        <p:cTn id="47" dur="500"/>
                                        <p:tgtEl>
                                          <p:spTgt spid="45"/>
                                        </p:tgtEl>
                                      </p:cBhvr>
                                    </p:animEffect>
                                  </p:childTnLst>
                                </p:cTn>
                              </p:par>
                              <p:par>
                                <p:cTn id="48" presetID="10" presetClass="entr" presetSubtype="0" fill="hold" nodeType="withEffect">
                                  <p:stCondLst>
                                    <p:cond delay="0"/>
                                  </p:stCondLst>
                                  <p:childTnLst>
                                    <p:set>
                                      <p:cBhvr>
                                        <p:cTn id="49" dur="1" fill="hold">
                                          <p:stCondLst>
                                            <p:cond delay="0"/>
                                          </p:stCondLst>
                                        </p:cTn>
                                        <p:tgtEl>
                                          <p:spTgt spid="23"/>
                                        </p:tgtEl>
                                        <p:attrNameLst>
                                          <p:attrName>style.visibility</p:attrName>
                                        </p:attrNameLst>
                                      </p:cBhvr>
                                      <p:to>
                                        <p:strVal val="visible"/>
                                      </p:to>
                                    </p:set>
                                    <p:animEffect transition="in" filter="fade">
                                      <p:cBhvr>
                                        <p:cTn id="5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BE7422-BB9E-C9A2-DE46-92B9AA2BEBFB}"/>
            </a:ext>
          </a:extLst>
        </p:cNvPr>
        <p:cNvGrpSpPr/>
        <p:nvPr/>
      </p:nvGrpSpPr>
      <p:grpSpPr>
        <a:xfrm>
          <a:off x="0" y="0"/>
          <a:ext cx="0" cy="0"/>
          <a:chOff x="0" y="0"/>
          <a:chExt cx="0" cy="0"/>
        </a:xfrm>
      </p:grpSpPr>
      <p:pic>
        <p:nvPicPr>
          <p:cNvPr id="3" name="Picture 2" descr="A blue and white gradient&#10;&#10;AI-generated content may be incorrect.">
            <a:extLst>
              <a:ext uri="{FF2B5EF4-FFF2-40B4-BE49-F238E27FC236}">
                <a16:creationId xmlns:a16="http://schemas.microsoft.com/office/drawing/2014/main" id="{DB57B051-0F9A-79B4-C3A8-154BB693F5AC}"/>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428"/>
            <a:ext cx="12192000" cy="6857143"/>
          </a:xfrm>
          <a:prstGeom prst="rect">
            <a:avLst/>
          </a:prstGeom>
        </p:spPr>
      </p:pic>
      <p:pic>
        <p:nvPicPr>
          <p:cNvPr id="69" name="Graphic 68">
            <a:extLst>
              <a:ext uri="{FF2B5EF4-FFF2-40B4-BE49-F238E27FC236}">
                <a16:creationId xmlns:a16="http://schemas.microsoft.com/office/drawing/2014/main" id="{1A6628C9-E2BF-1474-EBCF-0D37B2A9AAA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04070" y="902103"/>
            <a:ext cx="123825" cy="2009775"/>
          </a:xfrm>
          <a:prstGeom prst="rect">
            <a:avLst/>
          </a:prstGeom>
        </p:spPr>
      </p:pic>
      <p:pic>
        <p:nvPicPr>
          <p:cNvPr id="31" name="Graphic 30">
            <a:extLst>
              <a:ext uri="{FF2B5EF4-FFF2-40B4-BE49-F238E27FC236}">
                <a16:creationId xmlns:a16="http://schemas.microsoft.com/office/drawing/2014/main" id="{579E4324-2EB7-349F-A3E6-DDBF96FD4DB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028149" y="6194325"/>
            <a:ext cx="1295400" cy="571500"/>
          </a:xfrm>
          <a:prstGeom prst="rect">
            <a:avLst/>
          </a:prstGeom>
        </p:spPr>
      </p:pic>
      <p:pic>
        <p:nvPicPr>
          <p:cNvPr id="33" name="Graphic 32">
            <a:extLst>
              <a:ext uri="{FF2B5EF4-FFF2-40B4-BE49-F238E27FC236}">
                <a16:creationId xmlns:a16="http://schemas.microsoft.com/office/drawing/2014/main" id="{E835E83D-6FE2-AD8B-DC9F-7D9FD55DE75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809652" y="188499"/>
            <a:ext cx="3352800" cy="381000"/>
          </a:xfrm>
          <a:prstGeom prst="rect">
            <a:avLst/>
          </a:prstGeom>
        </p:spPr>
      </p:pic>
      <p:sp>
        <p:nvSpPr>
          <p:cNvPr id="2" name="TextBox 1">
            <a:extLst>
              <a:ext uri="{FF2B5EF4-FFF2-40B4-BE49-F238E27FC236}">
                <a16:creationId xmlns:a16="http://schemas.microsoft.com/office/drawing/2014/main" id="{2FFE3962-D603-DE35-3E13-58C43C3D5CEF}"/>
              </a:ext>
            </a:extLst>
          </p:cNvPr>
          <p:cNvSpPr txBox="1"/>
          <p:nvPr/>
        </p:nvSpPr>
        <p:spPr>
          <a:xfrm>
            <a:off x="1177823" y="1130522"/>
            <a:ext cx="2850973" cy="1261884"/>
          </a:xfrm>
          <a:prstGeom prst="rect">
            <a:avLst/>
          </a:prstGeom>
          <a:noFill/>
        </p:spPr>
        <p:txBody>
          <a:bodyPr wrap="none" rtlCol="0">
            <a:spAutoFit/>
          </a:bodyPr>
          <a:lstStyle/>
          <a:p>
            <a:r>
              <a:rPr lang="en-AU" sz="3600">
                <a:solidFill>
                  <a:srgbClr val="25282A"/>
                </a:solidFill>
                <a:latin typeface="Arial" panose="020B0604020202020204" pitchFamily="34" charset="0"/>
                <a:cs typeface="Arial" panose="020B0604020202020204" pitchFamily="34" charset="0"/>
              </a:rPr>
              <a:t>Key </a:t>
            </a:r>
            <a:r>
              <a:rPr lang="en-AU" sz="3800" i="1">
                <a:solidFill>
                  <a:srgbClr val="FF0000"/>
                </a:solidFill>
                <a:latin typeface="Times New Roman" panose="02020603050405020304" pitchFamily="18" charset="0"/>
                <a:cs typeface="Times New Roman" panose="02020603050405020304" pitchFamily="18" charset="0"/>
              </a:rPr>
              <a:t>Business</a:t>
            </a:r>
            <a:endParaRPr lang="en-AU" sz="3800">
              <a:solidFill>
                <a:srgbClr val="25282A"/>
              </a:solidFill>
              <a:latin typeface="Arial" panose="020B0604020202020204" pitchFamily="34" charset="0"/>
              <a:cs typeface="Arial" panose="020B0604020202020204" pitchFamily="34" charset="0"/>
            </a:endParaRPr>
          </a:p>
          <a:p>
            <a:r>
              <a:rPr lang="en-AU" sz="3800" i="1">
                <a:solidFill>
                  <a:srgbClr val="FF0000"/>
                </a:solidFill>
                <a:latin typeface="Times New Roman" panose="02020603050405020304" pitchFamily="18" charset="0"/>
                <a:cs typeface="Times New Roman" panose="02020603050405020304" pitchFamily="18" charset="0"/>
              </a:rPr>
              <a:t>Value </a:t>
            </a:r>
            <a:r>
              <a:rPr lang="en-AU" sz="3600">
                <a:solidFill>
                  <a:srgbClr val="25282A"/>
                </a:solidFill>
                <a:latin typeface="Arial" panose="020B0604020202020204" pitchFamily="34" charset="0"/>
                <a:cs typeface="Arial" panose="020B0604020202020204" pitchFamily="34" charset="0"/>
              </a:rPr>
              <a:t>Drivers</a:t>
            </a:r>
          </a:p>
        </p:txBody>
      </p:sp>
      <p:sp>
        <p:nvSpPr>
          <p:cNvPr id="4" name="TextBox 3">
            <a:extLst>
              <a:ext uri="{FF2B5EF4-FFF2-40B4-BE49-F238E27FC236}">
                <a16:creationId xmlns:a16="http://schemas.microsoft.com/office/drawing/2014/main" id="{701A6891-4486-5B4A-9B1C-64795F6E8BAA}"/>
              </a:ext>
            </a:extLst>
          </p:cNvPr>
          <p:cNvSpPr txBox="1"/>
          <p:nvPr/>
        </p:nvSpPr>
        <p:spPr>
          <a:xfrm>
            <a:off x="1177823" y="2538132"/>
            <a:ext cx="5040000" cy="338554"/>
          </a:xfrm>
          <a:prstGeom prst="rect">
            <a:avLst/>
          </a:prstGeom>
          <a:noFill/>
        </p:spPr>
        <p:txBody>
          <a:bodyPr wrap="square" rtlCol="0">
            <a:spAutoFit/>
          </a:bodyPr>
          <a:lstStyle/>
          <a:p>
            <a:r>
              <a:rPr lang="en-AU" sz="1600">
                <a:solidFill>
                  <a:schemeClr val="tx1">
                    <a:lumMod val="50000"/>
                    <a:lumOff val="50000"/>
                  </a:schemeClr>
                </a:solidFill>
                <a:latin typeface="Arial" panose="020B0604020202020204" pitchFamily="34" charset="0"/>
                <a:cs typeface="Arial" panose="020B0604020202020204" pitchFamily="34" charset="0"/>
              </a:rPr>
              <a:t>What do you think makes a business more valuable?</a:t>
            </a:r>
          </a:p>
        </p:txBody>
      </p:sp>
      <p:pic>
        <p:nvPicPr>
          <p:cNvPr id="9" name="Graphic 8">
            <a:extLst>
              <a:ext uri="{FF2B5EF4-FFF2-40B4-BE49-F238E27FC236}">
                <a16:creationId xmlns:a16="http://schemas.microsoft.com/office/drawing/2014/main" id="{5DC5A836-B284-FA1C-08EA-061BE3E57BA4}"/>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47771" y="3121237"/>
            <a:ext cx="7362825" cy="4143375"/>
          </a:xfrm>
          <a:prstGeom prst="rect">
            <a:avLst/>
          </a:prstGeom>
        </p:spPr>
      </p:pic>
      <p:pic>
        <p:nvPicPr>
          <p:cNvPr id="11" name="Graphic 10">
            <a:extLst>
              <a:ext uri="{FF2B5EF4-FFF2-40B4-BE49-F238E27FC236}">
                <a16:creationId xmlns:a16="http://schemas.microsoft.com/office/drawing/2014/main" id="{0F0A5A2F-7495-53B7-3DB2-A82E5C2D1629}"/>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854833" y="1657123"/>
            <a:ext cx="666750" cy="666750"/>
          </a:xfrm>
          <a:prstGeom prst="rect">
            <a:avLst/>
          </a:prstGeom>
        </p:spPr>
      </p:pic>
      <p:pic>
        <p:nvPicPr>
          <p:cNvPr id="13" name="Graphic 12">
            <a:extLst>
              <a:ext uri="{FF2B5EF4-FFF2-40B4-BE49-F238E27FC236}">
                <a16:creationId xmlns:a16="http://schemas.microsoft.com/office/drawing/2014/main" id="{BFF55842-4CAD-036E-C338-CA1DE44170FC}"/>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6854833" y="2599667"/>
            <a:ext cx="666750" cy="666750"/>
          </a:xfrm>
          <a:prstGeom prst="rect">
            <a:avLst/>
          </a:prstGeom>
        </p:spPr>
      </p:pic>
      <p:pic>
        <p:nvPicPr>
          <p:cNvPr id="16" name="Graphic 15">
            <a:extLst>
              <a:ext uri="{FF2B5EF4-FFF2-40B4-BE49-F238E27FC236}">
                <a16:creationId xmlns:a16="http://schemas.microsoft.com/office/drawing/2014/main" id="{5A932520-E175-16A1-5914-2DB24B709488}"/>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6854833" y="3542211"/>
            <a:ext cx="666750" cy="666750"/>
          </a:xfrm>
          <a:prstGeom prst="rect">
            <a:avLst/>
          </a:prstGeom>
        </p:spPr>
      </p:pic>
      <p:pic>
        <p:nvPicPr>
          <p:cNvPr id="18" name="Graphic 17">
            <a:extLst>
              <a:ext uri="{FF2B5EF4-FFF2-40B4-BE49-F238E27FC236}">
                <a16:creationId xmlns:a16="http://schemas.microsoft.com/office/drawing/2014/main" id="{609E9D00-D76E-D1AA-C81A-4155E731A81D}"/>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6854833" y="4484755"/>
            <a:ext cx="666750" cy="666750"/>
          </a:xfrm>
          <a:prstGeom prst="rect">
            <a:avLst/>
          </a:prstGeom>
        </p:spPr>
      </p:pic>
      <p:sp>
        <p:nvSpPr>
          <p:cNvPr id="21" name="TextBox 20">
            <a:extLst>
              <a:ext uri="{FF2B5EF4-FFF2-40B4-BE49-F238E27FC236}">
                <a16:creationId xmlns:a16="http://schemas.microsoft.com/office/drawing/2014/main" id="{756672FF-D562-F835-E68C-0911A1DB9877}"/>
              </a:ext>
            </a:extLst>
          </p:cNvPr>
          <p:cNvSpPr txBox="1"/>
          <p:nvPr/>
        </p:nvSpPr>
        <p:spPr>
          <a:xfrm>
            <a:off x="7809652" y="1790443"/>
            <a:ext cx="3262432" cy="400110"/>
          </a:xfrm>
          <a:prstGeom prst="rect">
            <a:avLst/>
          </a:prstGeom>
          <a:noFill/>
        </p:spPr>
        <p:txBody>
          <a:bodyPr wrap="none" rtlCol="0">
            <a:spAutoFit/>
          </a:bodyPr>
          <a:lstStyle/>
          <a:p>
            <a:r>
              <a:rPr lang="en-US" sz="2000">
                <a:solidFill>
                  <a:schemeClr val="bg1">
                    <a:lumMod val="50000"/>
                  </a:schemeClr>
                </a:solidFill>
                <a:latin typeface="Arial" panose="020B0604020202020204" pitchFamily="34" charset="0"/>
                <a:cs typeface="Arial" panose="020B0604020202020204" pitchFamily="34" charset="0"/>
              </a:rPr>
              <a:t>Automating Key Processes</a:t>
            </a:r>
            <a:endParaRPr lang="en-AU" sz="2000">
              <a:solidFill>
                <a:schemeClr val="bg1">
                  <a:lumMod val="50000"/>
                </a:schemeClr>
              </a:solidFill>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D9D34296-F5DA-7550-A2A6-2F2C1D64EED5}"/>
              </a:ext>
            </a:extLst>
          </p:cNvPr>
          <p:cNvSpPr txBox="1"/>
          <p:nvPr/>
        </p:nvSpPr>
        <p:spPr>
          <a:xfrm>
            <a:off x="7809652" y="2732987"/>
            <a:ext cx="3677610" cy="400110"/>
          </a:xfrm>
          <a:prstGeom prst="rect">
            <a:avLst/>
          </a:prstGeom>
          <a:noFill/>
        </p:spPr>
        <p:txBody>
          <a:bodyPr wrap="none" rtlCol="0">
            <a:spAutoFit/>
          </a:bodyPr>
          <a:lstStyle/>
          <a:p>
            <a:r>
              <a:rPr lang="en-US" sz="2000">
                <a:solidFill>
                  <a:schemeClr val="bg1">
                    <a:lumMod val="50000"/>
                  </a:schemeClr>
                </a:solidFill>
                <a:latin typeface="Arial" panose="020B0604020202020204" pitchFamily="34" charset="0"/>
                <a:cs typeface="Arial" panose="020B0604020202020204" pitchFamily="34" charset="0"/>
              </a:rPr>
              <a:t>Reducing Owner Dependency</a:t>
            </a:r>
            <a:endParaRPr lang="en-AU" sz="2000">
              <a:solidFill>
                <a:schemeClr val="bg1">
                  <a:lumMod val="50000"/>
                </a:schemeClr>
              </a:solidFill>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CE1C3212-8018-9F41-A048-6BB34B1381C5}"/>
              </a:ext>
            </a:extLst>
          </p:cNvPr>
          <p:cNvSpPr txBox="1"/>
          <p:nvPr/>
        </p:nvSpPr>
        <p:spPr>
          <a:xfrm>
            <a:off x="7809652" y="3675531"/>
            <a:ext cx="4168770" cy="707886"/>
          </a:xfrm>
          <a:prstGeom prst="rect">
            <a:avLst/>
          </a:prstGeom>
          <a:noFill/>
        </p:spPr>
        <p:txBody>
          <a:bodyPr wrap="none" lIns="91440" tIns="45720" rIns="91440" bIns="45720" rtlCol="0" anchor="t">
            <a:spAutoFit/>
          </a:bodyPr>
          <a:lstStyle/>
          <a:p>
            <a:r>
              <a:rPr lang="en-US" sz="2000">
                <a:solidFill>
                  <a:schemeClr val="bg1">
                    <a:lumMod val="50000"/>
                  </a:schemeClr>
                </a:solidFill>
                <a:latin typeface="Arial"/>
                <a:cs typeface="Arial"/>
              </a:rPr>
              <a:t>Strengthening Management Teams</a:t>
            </a:r>
          </a:p>
          <a:p>
            <a:endParaRPr lang="en-US" sz="2000">
              <a:solidFill>
                <a:schemeClr val="bg1">
                  <a:lumMod val="50000"/>
                </a:schemeClr>
              </a:solidFill>
              <a:latin typeface="Arial" panose="020B0604020202020204" pitchFamily="34" charset="0"/>
              <a:cs typeface="Arial" panose="020B0604020202020204" pitchFamily="34" charset="0"/>
            </a:endParaRPr>
          </a:p>
        </p:txBody>
      </p:sp>
      <p:sp>
        <p:nvSpPr>
          <p:cNvPr id="25" name="TextBox 24">
            <a:extLst>
              <a:ext uri="{FF2B5EF4-FFF2-40B4-BE49-F238E27FC236}">
                <a16:creationId xmlns:a16="http://schemas.microsoft.com/office/drawing/2014/main" id="{AEE25B84-AE36-2A64-18BC-656C8740688B}"/>
              </a:ext>
            </a:extLst>
          </p:cNvPr>
          <p:cNvSpPr txBox="1"/>
          <p:nvPr/>
        </p:nvSpPr>
        <p:spPr>
          <a:xfrm>
            <a:off x="7809652" y="4618075"/>
            <a:ext cx="3446777" cy="400110"/>
          </a:xfrm>
          <a:prstGeom prst="rect">
            <a:avLst/>
          </a:prstGeom>
          <a:noFill/>
        </p:spPr>
        <p:txBody>
          <a:bodyPr wrap="none" lIns="91440" tIns="45720" rIns="91440" bIns="45720" rtlCol="0" anchor="t">
            <a:spAutoFit/>
          </a:bodyPr>
          <a:lstStyle/>
          <a:p>
            <a:r>
              <a:rPr lang="en-US" sz="2000">
                <a:solidFill>
                  <a:schemeClr val="bg1">
                    <a:lumMod val="50000"/>
                  </a:schemeClr>
                </a:solidFill>
                <a:latin typeface="Arial"/>
                <a:cs typeface="Arial"/>
              </a:rPr>
              <a:t>Diversifying Income Streams</a:t>
            </a:r>
          </a:p>
        </p:txBody>
      </p:sp>
      <p:sp>
        <p:nvSpPr>
          <p:cNvPr id="26" name="TextBox 25">
            <a:extLst>
              <a:ext uri="{FF2B5EF4-FFF2-40B4-BE49-F238E27FC236}">
                <a16:creationId xmlns:a16="http://schemas.microsoft.com/office/drawing/2014/main" id="{210DE721-963A-B92A-861D-D5B94D275389}"/>
              </a:ext>
            </a:extLst>
          </p:cNvPr>
          <p:cNvSpPr txBox="1"/>
          <p:nvPr/>
        </p:nvSpPr>
        <p:spPr>
          <a:xfrm>
            <a:off x="1177823" y="857604"/>
            <a:ext cx="2133918" cy="369332"/>
          </a:xfrm>
          <a:prstGeom prst="rect">
            <a:avLst/>
          </a:prstGeom>
          <a:noFill/>
        </p:spPr>
        <p:txBody>
          <a:bodyPr wrap="none" rtlCol="0">
            <a:spAutoFit/>
          </a:bodyPr>
          <a:lstStyle/>
          <a:p>
            <a:r>
              <a:rPr lang="en-AU">
                <a:solidFill>
                  <a:srgbClr val="25282A"/>
                </a:solidFill>
                <a:latin typeface="Arial" panose="020B0604020202020204" pitchFamily="34" charset="0"/>
                <a:cs typeface="Arial" panose="020B0604020202020204" pitchFamily="34" charset="0"/>
              </a:rPr>
              <a:t>Audience Question</a:t>
            </a:r>
          </a:p>
        </p:txBody>
      </p:sp>
    </p:spTree>
    <p:extLst>
      <p:ext uri="{BB962C8B-B14F-4D97-AF65-F5344CB8AC3E}">
        <p14:creationId xmlns:p14="http://schemas.microsoft.com/office/powerpoint/2010/main" val="29272901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2A6538-9DCC-2719-989F-85D317C71B21}"/>
            </a:ext>
          </a:extLst>
        </p:cNvPr>
        <p:cNvGrpSpPr/>
        <p:nvPr/>
      </p:nvGrpSpPr>
      <p:grpSpPr>
        <a:xfrm>
          <a:off x="0" y="0"/>
          <a:ext cx="0" cy="0"/>
          <a:chOff x="0" y="0"/>
          <a:chExt cx="0" cy="0"/>
        </a:xfrm>
      </p:grpSpPr>
      <p:pic>
        <p:nvPicPr>
          <p:cNvPr id="3" name="Picture 2" descr="A blue and white gradient&#10;&#10;AI-generated content may be incorrect.">
            <a:extLst>
              <a:ext uri="{FF2B5EF4-FFF2-40B4-BE49-F238E27FC236}">
                <a16:creationId xmlns:a16="http://schemas.microsoft.com/office/drawing/2014/main" id="{999EA3C0-B302-7DBE-BD96-EE70CE3D1642}"/>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428"/>
            <a:ext cx="12192000" cy="6857143"/>
          </a:xfrm>
          <a:prstGeom prst="rect">
            <a:avLst/>
          </a:prstGeom>
        </p:spPr>
      </p:pic>
      <p:pic>
        <p:nvPicPr>
          <p:cNvPr id="69" name="Graphic 68">
            <a:extLst>
              <a:ext uri="{FF2B5EF4-FFF2-40B4-BE49-F238E27FC236}">
                <a16:creationId xmlns:a16="http://schemas.microsoft.com/office/drawing/2014/main" id="{5AF21C36-489E-5D19-B47B-596311062A4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04070" y="902103"/>
            <a:ext cx="123825" cy="2009775"/>
          </a:xfrm>
          <a:prstGeom prst="rect">
            <a:avLst/>
          </a:prstGeom>
        </p:spPr>
      </p:pic>
      <p:pic>
        <p:nvPicPr>
          <p:cNvPr id="31" name="Graphic 30">
            <a:extLst>
              <a:ext uri="{FF2B5EF4-FFF2-40B4-BE49-F238E27FC236}">
                <a16:creationId xmlns:a16="http://schemas.microsoft.com/office/drawing/2014/main" id="{9D33003A-C36B-766D-2473-5D4DA7D1F51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028149" y="6194325"/>
            <a:ext cx="1295400" cy="571500"/>
          </a:xfrm>
          <a:prstGeom prst="rect">
            <a:avLst/>
          </a:prstGeom>
        </p:spPr>
      </p:pic>
      <p:pic>
        <p:nvPicPr>
          <p:cNvPr id="33" name="Graphic 32">
            <a:extLst>
              <a:ext uri="{FF2B5EF4-FFF2-40B4-BE49-F238E27FC236}">
                <a16:creationId xmlns:a16="http://schemas.microsoft.com/office/drawing/2014/main" id="{54C6998C-CBE6-628A-5E4D-E37E208FE16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809652" y="188499"/>
            <a:ext cx="3352800" cy="381000"/>
          </a:xfrm>
          <a:prstGeom prst="rect">
            <a:avLst/>
          </a:prstGeom>
        </p:spPr>
      </p:pic>
      <p:pic>
        <p:nvPicPr>
          <p:cNvPr id="17" name="Graphic 16">
            <a:extLst>
              <a:ext uri="{FF2B5EF4-FFF2-40B4-BE49-F238E27FC236}">
                <a16:creationId xmlns:a16="http://schemas.microsoft.com/office/drawing/2014/main" id="{606F0C23-4FF9-F5C7-FBEB-27BCEE5D49CB}"/>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0096500" y="762000"/>
            <a:ext cx="2095500" cy="5334000"/>
          </a:xfrm>
          <a:prstGeom prst="rect">
            <a:avLst/>
          </a:prstGeom>
        </p:spPr>
      </p:pic>
      <p:pic>
        <p:nvPicPr>
          <p:cNvPr id="19" name="Graphic 18">
            <a:extLst>
              <a:ext uri="{FF2B5EF4-FFF2-40B4-BE49-F238E27FC236}">
                <a16:creationId xmlns:a16="http://schemas.microsoft.com/office/drawing/2014/main" id="{E563FE02-DD18-58A5-E82D-DF9D57D0BCAF}"/>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557872" y="3247037"/>
            <a:ext cx="7620000" cy="2857500"/>
          </a:xfrm>
          <a:prstGeom prst="rect">
            <a:avLst/>
          </a:prstGeom>
        </p:spPr>
      </p:pic>
      <p:sp>
        <p:nvSpPr>
          <p:cNvPr id="21" name="TextBox 20">
            <a:extLst>
              <a:ext uri="{FF2B5EF4-FFF2-40B4-BE49-F238E27FC236}">
                <a16:creationId xmlns:a16="http://schemas.microsoft.com/office/drawing/2014/main" id="{4C97D996-E81F-0BA5-A11F-D6616F175091}"/>
              </a:ext>
            </a:extLst>
          </p:cNvPr>
          <p:cNvSpPr txBox="1"/>
          <p:nvPr/>
        </p:nvSpPr>
        <p:spPr>
          <a:xfrm>
            <a:off x="1767872" y="3521625"/>
            <a:ext cx="7200000" cy="2554545"/>
          </a:xfrm>
          <a:prstGeom prst="rect">
            <a:avLst/>
          </a:prstGeom>
          <a:noFill/>
        </p:spPr>
        <p:txBody>
          <a:bodyPr wrap="square" rtlCol="0">
            <a:spAutoFit/>
          </a:bodyPr>
          <a:lstStyle/>
          <a:p>
            <a:pPr marL="285750" indent="-285750">
              <a:buFont typeface="Arial" panose="020B0604020202020204" pitchFamily="34" charset="0"/>
              <a:buChar char="•"/>
            </a:pPr>
            <a:r>
              <a:rPr lang="en-US" sz="1600">
                <a:solidFill>
                  <a:schemeClr val="bg1"/>
                </a:solidFill>
                <a:latin typeface="Arial" panose="020B0604020202020204" pitchFamily="34" charset="0"/>
                <a:cs typeface="Arial" panose="020B0604020202020204" pitchFamily="34" charset="0"/>
              </a:rPr>
              <a:t>Family Succession: Passing the business to heirs.</a:t>
            </a:r>
          </a:p>
          <a:p>
            <a:pPr marL="285750" indent="-285750">
              <a:buFont typeface="Arial" panose="020B0604020202020204" pitchFamily="34" charset="0"/>
              <a:buChar char="•"/>
            </a:pPr>
            <a:endParaRPr lang="en-US" sz="1600">
              <a:solidFill>
                <a:schemeClr val="bg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a:solidFill>
                  <a:schemeClr val="bg1"/>
                </a:solidFill>
                <a:latin typeface="Arial" panose="020B0604020202020204" pitchFamily="34" charset="0"/>
                <a:cs typeface="Arial" panose="020B0604020202020204" pitchFamily="34" charset="0"/>
              </a:rPr>
              <a:t>Internal Sale: Selling to employees or management.</a:t>
            </a:r>
          </a:p>
          <a:p>
            <a:pPr marL="285750" indent="-285750">
              <a:buFont typeface="Arial" panose="020B0604020202020204" pitchFamily="34" charset="0"/>
              <a:buChar char="•"/>
            </a:pPr>
            <a:endParaRPr lang="en-US" sz="1600">
              <a:solidFill>
                <a:schemeClr val="bg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a:solidFill>
                  <a:schemeClr val="bg1"/>
                </a:solidFill>
                <a:latin typeface="Arial" panose="020B0604020202020204" pitchFamily="34" charset="0"/>
                <a:cs typeface="Arial" panose="020B0604020202020204" pitchFamily="34" charset="0"/>
              </a:rPr>
              <a:t>External Sale: Finding an investor or buyer.</a:t>
            </a:r>
          </a:p>
          <a:p>
            <a:pPr marL="285750" indent="-285750">
              <a:buFont typeface="Arial" panose="020B0604020202020204" pitchFamily="34" charset="0"/>
              <a:buChar char="•"/>
            </a:pPr>
            <a:endParaRPr lang="en-US" sz="1600">
              <a:solidFill>
                <a:schemeClr val="bg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AU" sz="1600">
                <a:solidFill>
                  <a:schemeClr val="bg1"/>
                </a:solidFill>
                <a:latin typeface="Arial" panose="020B0604020202020204" pitchFamily="34" charset="0"/>
                <a:cs typeface="Arial" panose="020B0604020202020204" pitchFamily="34" charset="0"/>
              </a:rPr>
              <a:t>Synergistic Exit: Merging with another business.</a:t>
            </a:r>
          </a:p>
          <a:p>
            <a:pPr marL="285750" indent="-285750">
              <a:buFont typeface="Arial" panose="020B0604020202020204" pitchFamily="34" charset="0"/>
              <a:buChar char="•"/>
            </a:pPr>
            <a:endParaRPr lang="en-AU" sz="1600">
              <a:solidFill>
                <a:schemeClr val="bg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AU" sz="1600" i="1">
                <a:solidFill>
                  <a:schemeClr val="bg1"/>
                </a:solidFill>
                <a:latin typeface="Arial" panose="020B0604020202020204" pitchFamily="34" charset="0"/>
                <a:cs typeface="Arial" panose="020B0604020202020204" pitchFamily="34" charset="0"/>
              </a:rPr>
              <a:t>The right exit plan secures value, protects your legacy, and ensure a smooth transition.</a:t>
            </a:r>
          </a:p>
        </p:txBody>
      </p:sp>
      <p:sp>
        <p:nvSpPr>
          <p:cNvPr id="23" name="TextBox 22">
            <a:extLst>
              <a:ext uri="{FF2B5EF4-FFF2-40B4-BE49-F238E27FC236}">
                <a16:creationId xmlns:a16="http://schemas.microsoft.com/office/drawing/2014/main" id="{2673F08D-C181-D5AD-6201-42CD71036525}"/>
              </a:ext>
            </a:extLst>
          </p:cNvPr>
          <p:cNvSpPr txBox="1"/>
          <p:nvPr/>
        </p:nvSpPr>
        <p:spPr>
          <a:xfrm>
            <a:off x="1177822" y="2538132"/>
            <a:ext cx="8000049" cy="338554"/>
          </a:xfrm>
          <a:prstGeom prst="rect">
            <a:avLst/>
          </a:prstGeom>
          <a:noFill/>
        </p:spPr>
        <p:txBody>
          <a:bodyPr wrap="square" rtlCol="0">
            <a:spAutoFit/>
          </a:bodyPr>
          <a:lstStyle/>
          <a:p>
            <a:r>
              <a:rPr lang="en-US" sz="1600">
                <a:solidFill>
                  <a:schemeClr val="tx1">
                    <a:lumMod val="50000"/>
                    <a:lumOff val="50000"/>
                  </a:schemeClr>
                </a:solidFill>
                <a:latin typeface="Arial" panose="020B0604020202020204" pitchFamily="34" charset="0"/>
                <a:cs typeface="Arial" panose="020B0604020202020204" pitchFamily="34" charset="0"/>
              </a:rPr>
              <a:t>Not all businesses should be sold – sometimes, walking away is the best option.</a:t>
            </a:r>
            <a:endParaRPr lang="en-AU" sz="1600">
              <a:solidFill>
                <a:schemeClr val="tx1">
                  <a:lumMod val="50000"/>
                  <a:lumOff val="50000"/>
                </a:schemeClr>
              </a:solidFill>
              <a:latin typeface="Arial" panose="020B0604020202020204" pitchFamily="34" charset="0"/>
              <a:cs typeface="Arial" panose="020B0604020202020204" pitchFamily="34" charset="0"/>
            </a:endParaRPr>
          </a:p>
        </p:txBody>
      </p:sp>
      <p:pic>
        <p:nvPicPr>
          <p:cNvPr id="24" name="Picture 2" descr="iOS 17.4">
            <a:extLst>
              <a:ext uri="{FF2B5EF4-FFF2-40B4-BE49-F238E27FC236}">
                <a16:creationId xmlns:a16="http://schemas.microsoft.com/office/drawing/2014/main" id="{DEEBA512-B50C-FEA8-6BE9-D1FD3CF4525B}"/>
              </a:ext>
            </a:extLst>
          </p:cNvPr>
          <p:cNvPicPr>
            <a:picLocks noChangeAspect="1" noChangeArrowheads="1"/>
          </p:cNvPicPr>
          <p:nvPr/>
        </p:nvPicPr>
        <p:blipFill>
          <a:blip r:embed="rId14">
            <a:alphaModFix/>
            <a:extLst>
              <a:ext uri="{28A0092B-C50C-407E-A947-70E740481C1C}">
                <a14:useLocalDpi xmlns:a14="http://schemas.microsoft.com/office/drawing/2010/main" val="0"/>
              </a:ext>
            </a:extLst>
          </a:blip>
          <a:srcRect/>
          <a:stretch>
            <a:fillRect/>
          </a:stretch>
        </p:blipFill>
        <p:spPr bwMode="auto">
          <a:xfrm>
            <a:off x="1713897" y="5469949"/>
            <a:ext cx="360000" cy="360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A7012FE-95AA-299E-5432-1C195DB022D8}"/>
              </a:ext>
            </a:extLst>
          </p:cNvPr>
          <p:cNvSpPr txBox="1"/>
          <p:nvPr/>
        </p:nvSpPr>
        <p:spPr>
          <a:xfrm>
            <a:off x="1177823" y="1130522"/>
            <a:ext cx="4884479" cy="1323439"/>
          </a:xfrm>
          <a:prstGeom prst="rect">
            <a:avLst/>
          </a:prstGeom>
          <a:noFill/>
        </p:spPr>
        <p:txBody>
          <a:bodyPr wrap="none" rtlCol="0">
            <a:spAutoFit/>
          </a:bodyPr>
          <a:lstStyle/>
          <a:p>
            <a:r>
              <a:rPr lang="en-AU" sz="3600">
                <a:solidFill>
                  <a:srgbClr val="25282A"/>
                </a:solidFill>
                <a:latin typeface="Arial" panose="020B0604020202020204" pitchFamily="34" charset="0"/>
                <a:cs typeface="Arial" panose="020B0604020202020204" pitchFamily="34" charset="0"/>
              </a:rPr>
              <a:t>Knowing </a:t>
            </a:r>
            <a:r>
              <a:rPr lang="en-AU" sz="4000" i="1">
                <a:solidFill>
                  <a:srgbClr val="FF0000"/>
                </a:solidFill>
                <a:latin typeface="Times New Roman" panose="02020603050405020304" pitchFamily="18" charset="0"/>
                <a:cs typeface="Times New Roman" panose="02020603050405020304" pitchFamily="18" charset="0"/>
              </a:rPr>
              <a:t>When</a:t>
            </a:r>
            <a:r>
              <a:rPr lang="en-AU" sz="3600">
                <a:solidFill>
                  <a:srgbClr val="25282A"/>
                </a:solidFill>
                <a:latin typeface="Arial" panose="020B0604020202020204" pitchFamily="34" charset="0"/>
                <a:cs typeface="Arial" panose="020B0604020202020204" pitchFamily="34" charset="0"/>
              </a:rPr>
              <a:t> To Sell,</a:t>
            </a:r>
          </a:p>
          <a:p>
            <a:r>
              <a:rPr lang="en-AU" sz="4000" i="1">
                <a:solidFill>
                  <a:srgbClr val="FF0000"/>
                </a:solidFill>
                <a:latin typeface="Times New Roman" panose="02020603050405020304" pitchFamily="18" charset="0"/>
                <a:cs typeface="Times New Roman" panose="02020603050405020304" pitchFamily="18" charset="0"/>
              </a:rPr>
              <a:t>Merge</a:t>
            </a:r>
            <a:r>
              <a:rPr lang="en-AU" sz="3600">
                <a:solidFill>
                  <a:srgbClr val="25282A"/>
                </a:solidFill>
                <a:latin typeface="Arial" panose="020B0604020202020204" pitchFamily="34" charset="0"/>
                <a:cs typeface="Arial" panose="020B0604020202020204" pitchFamily="34" charset="0"/>
              </a:rPr>
              <a:t> or </a:t>
            </a:r>
            <a:r>
              <a:rPr lang="en-AU" sz="4000" i="1">
                <a:solidFill>
                  <a:srgbClr val="FF0000"/>
                </a:solidFill>
                <a:latin typeface="Times New Roman" panose="02020603050405020304" pitchFamily="18" charset="0"/>
                <a:cs typeface="Times New Roman" panose="02020603050405020304" pitchFamily="18" charset="0"/>
              </a:rPr>
              <a:t>Walk</a:t>
            </a:r>
            <a:r>
              <a:rPr lang="en-AU" sz="3600">
                <a:solidFill>
                  <a:srgbClr val="25282A"/>
                </a:solidFill>
                <a:latin typeface="Arial" panose="020B0604020202020204" pitchFamily="34" charset="0"/>
                <a:cs typeface="Arial" panose="020B0604020202020204" pitchFamily="34" charset="0"/>
              </a:rPr>
              <a:t> Away.</a:t>
            </a:r>
          </a:p>
        </p:txBody>
      </p:sp>
      <p:sp>
        <p:nvSpPr>
          <p:cNvPr id="4" name="TextBox 3">
            <a:extLst>
              <a:ext uri="{FF2B5EF4-FFF2-40B4-BE49-F238E27FC236}">
                <a16:creationId xmlns:a16="http://schemas.microsoft.com/office/drawing/2014/main" id="{27894975-6175-8E6F-3C1C-86CA5C47D550}"/>
              </a:ext>
            </a:extLst>
          </p:cNvPr>
          <p:cNvSpPr txBox="1"/>
          <p:nvPr/>
        </p:nvSpPr>
        <p:spPr>
          <a:xfrm>
            <a:off x="1177823" y="857604"/>
            <a:ext cx="2224007" cy="369332"/>
          </a:xfrm>
          <a:prstGeom prst="rect">
            <a:avLst/>
          </a:prstGeom>
          <a:noFill/>
        </p:spPr>
        <p:txBody>
          <a:bodyPr wrap="none" rtlCol="0">
            <a:spAutoFit/>
          </a:bodyPr>
          <a:lstStyle/>
          <a:p>
            <a:r>
              <a:rPr lang="en-US">
                <a:solidFill>
                  <a:srgbClr val="25282A"/>
                </a:solidFill>
                <a:latin typeface="Arial" panose="020B0604020202020204" pitchFamily="34" charset="0"/>
                <a:cs typeface="Arial" panose="020B0604020202020204" pitchFamily="34" charset="0"/>
              </a:rPr>
              <a:t>Choosing Your Path</a:t>
            </a:r>
            <a:endParaRPr lang="en-AU">
              <a:solidFill>
                <a:srgbClr val="25282A"/>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57229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24E803-AC6F-278E-5F7A-DF4AB742CEA7}"/>
            </a:ext>
          </a:extLst>
        </p:cNvPr>
        <p:cNvGrpSpPr/>
        <p:nvPr/>
      </p:nvGrpSpPr>
      <p:grpSpPr>
        <a:xfrm>
          <a:off x="0" y="0"/>
          <a:ext cx="0" cy="0"/>
          <a:chOff x="0" y="0"/>
          <a:chExt cx="0" cy="0"/>
        </a:xfrm>
      </p:grpSpPr>
      <p:pic>
        <p:nvPicPr>
          <p:cNvPr id="3" name="Picture 2" descr="A blue and white gradient&#10;&#10;AI-generated content may be incorrect.">
            <a:extLst>
              <a:ext uri="{FF2B5EF4-FFF2-40B4-BE49-F238E27FC236}">
                <a16:creationId xmlns:a16="http://schemas.microsoft.com/office/drawing/2014/main" id="{329F3BA2-6D5E-8E70-61C9-A093DEA9D4F6}"/>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428"/>
            <a:ext cx="12192000" cy="6857143"/>
          </a:xfrm>
          <a:prstGeom prst="rect">
            <a:avLst/>
          </a:prstGeom>
        </p:spPr>
      </p:pic>
      <p:pic>
        <p:nvPicPr>
          <p:cNvPr id="69" name="Graphic 68">
            <a:extLst>
              <a:ext uri="{FF2B5EF4-FFF2-40B4-BE49-F238E27FC236}">
                <a16:creationId xmlns:a16="http://schemas.microsoft.com/office/drawing/2014/main" id="{02F470F0-ABCA-3CD6-4222-910CE914B3A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04070" y="902103"/>
            <a:ext cx="123825" cy="2009775"/>
          </a:xfrm>
          <a:prstGeom prst="rect">
            <a:avLst/>
          </a:prstGeom>
        </p:spPr>
      </p:pic>
      <p:pic>
        <p:nvPicPr>
          <p:cNvPr id="31" name="Graphic 30">
            <a:extLst>
              <a:ext uri="{FF2B5EF4-FFF2-40B4-BE49-F238E27FC236}">
                <a16:creationId xmlns:a16="http://schemas.microsoft.com/office/drawing/2014/main" id="{63C689FB-101D-0E0E-5B6B-A02A2FB644D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028149" y="6194325"/>
            <a:ext cx="1295400" cy="571500"/>
          </a:xfrm>
          <a:prstGeom prst="rect">
            <a:avLst/>
          </a:prstGeom>
        </p:spPr>
      </p:pic>
      <p:pic>
        <p:nvPicPr>
          <p:cNvPr id="33" name="Graphic 32">
            <a:extLst>
              <a:ext uri="{FF2B5EF4-FFF2-40B4-BE49-F238E27FC236}">
                <a16:creationId xmlns:a16="http://schemas.microsoft.com/office/drawing/2014/main" id="{69AB5FC6-01E9-5B98-4ED0-67EBD1E5AB5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809652" y="188499"/>
            <a:ext cx="3352800" cy="381000"/>
          </a:xfrm>
          <a:prstGeom prst="rect">
            <a:avLst/>
          </a:prstGeom>
        </p:spPr>
      </p:pic>
      <p:sp>
        <p:nvSpPr>
          <p:cNvPr id="10" name="TextBox 9">
            <a:extLst>
              <a:ext uri="{FF2B5EF4-FFF2-40B4-BE49-F238E27FC236}">
                <a16:creationId xmlns:a16="http://schemas.microsoft.com/office/drawing/2014/main" id="{97681574-24F9-4900-9E79-B41592147A5F}"/>
              </a:ext>
            </a:extLst>
          </p:cNvPr>
          <p:cNvSpPr txBox="1"/>
          <p:nvPr/>
        </p:nvSpPr>
        <p:spPr>
          <a:xfrm>
            <a:off x="1177823" y="1130522"/>
            <a:ext cx="4003019" cy="1261884"/>
          </a:xfrm>
          <a:prstGeom prst="rect">
            <a:avLst/>
          </a:prstGeom>
          <a:noFill/>
        </p:spPr>
        <p:txBody>
          <a:bodyPr wrap="none" rtlCol="0">
            <a:spAutoFit/>
          </a:bodyPr>
          <a:lstStyle/>
          <a:p>
            <a:r>
              <a:rPr lang="en-AU" sz="3600">
                <a:solidFill>
                  <a:srgbClr val="25282A"/>
                </a:solidFill>
                <a:latin typeface="Arial" panose="020B0604020202020204" pitchFamily="34" charset="0"/>
                <a:cs typeface="Arial" panose="020B0604020202020204" pitchFamily="34" charset="0"/>
              </a:rPr>
              <a:t>When &amp; </a:t>
            </a:r>
            <a:r>
              <a:rPr lang="en-AU" sz="3600" i="1">
                <a:solidFill>
                  <a:srgbClr val="FF0000"/>
                </a:solidFill>
                <a:latin typeface="Times New Roman" panose="02020603050405020304" pitchFamily="18" charset="0"/>
                <a:cs typeface="Times New Roman" panose="02020603050405020304" pitchFamily="18" charset="0"/>
              </a:rPr>
              <a:t>How To</a:t>
            </a:r>
            <a:endParaRPr lang="en-AU" sz="3600">
              <a:solidFill>
                <a:srgbClr val="25282A"/>
              </a:solidFill>
              <a:latin typeface="Arial" panose="020B0604020202020204" pitchFamily="34" charset="0"/>
              <a:cs typeface="Arial" panose="020B0604020202020204" pitchFamily="34" charset="0"/>
            </a:endParaRPr>
          </a:p>
          <a:p>
            <a:r>
              <a:rPr lang="en-AU" sz="4000" i="1">
                <a:solidFill>
                  <a:srgbClr val="FF0000"/>
                </a:solidFill>
                <a:latin typeface="Times New Roman" panose="02020603050405020304" pitchFamily="18" charset="0"/>
                <a:cs typeface="Times New Roman" panose="02020603050405020304" pitchFamily="18" charset="0"/>
              </a:rPr>
              <a:t>Exit</a:t>
            </a:r>
            <a:r>
              <a:rPr lang="en-AU" sz="4000">
                <a:solidFill>
                  <a:srgbClr val="25282A"/>
                </a:solidFill>
                <a:latin typeface="Arial" panose="020B0604020202020204" pitchFamily="34" charset="0"/>
                <a:cs typeface="Arial" panose="020B0604020202020204" pitchFamily="34" charset="0"/>
              </a:rPr>
              <a:t> Successfully</a:t>
            </a:r>
            <a:endParaRPr lang="en-AU" sz="3600">
              <a:solidFill>
                <a:srgbClr val="25282A"/>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F1D78E4B-7EF1-169A-9184-67C873E24C4A}"/>
              </a:ext>
            </a:extLst>
          </p:cNvPr>
          <p:cNvSpPr txBox="1"/>
          <p:nvPr/>
        </p:nvSpPr>
        <p:spPr>
          <a:xfrm>
            <a:off x="1177823" y="857604"/>
            <a:ext cx="2732543" cy="369332"/>
          </a:xfrm>
          <a:prstGeom prst="rect">
            <a:avLst/>
          </a:prstGeom>
          <a:noFill/>
        </p:spPr>
        <p:txBody>
          <a:bodyPr wrap="none" rtlCol="0">
            <a:spAutoFit/>
          </a:bodyPr>
          <a:lstStyle/>
          <a:p>
            <a:r>
              <a:rPr lang="en-AU">
                <a:solidFill>
                  <a:srgbClr val="25282A"/>
                </a:solidFill>
                <a:latin typeface="Arial" panose="020B0604020202020204" pitchFamily="34" charset="0"/>
                <a:cs typeface="Arial" panose="020B0604020202020204" pitchFamily="34" charset="0"/>
              </a:rPr>
              <a:t>Setting The Exit Timeline</a:t>
            </a:r>
          </a:p>
        </p:txBody>
      </p:sp>
      <p:pic>
        <p:nvPicPr>
          <p:cNvPr id="17" name="Graphic 16">
            <a:extLst>
              <a:ext uri="{FF2B5EF4-FFF2-40B4-BE49-F238E27FC236}">
                <a16:creationId xmlns:a16="http://schemas.microsoft.com/office/drawing/2014/main" id="{E3F95E16-8C8E-DAD0-53B6-7FC7D9380BF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0096500" y="762000"/>
            <a:ext cx="2095500" cy="5334000"/>
          </a:xfrm>
          <a:prstGeom prst="rect">
            <a:avLst/>
          </a:prstGeom>
        </p:spPr>
      </p:pic>
      <p:pic>
        <p:nvPicPr>
          <p:cNvPr id="19" name="Graphic 18">
            <a:extLst>
              <a:ext uri="{FF2B5EF4-FFF2-40B4-BE49-F238E27FC236}">
                <a16:creationId xmlns:a16="http://schemas.microsoft.com/office/drawing/2014/main" id="{DA6866C4-EB41-1788-D367-B726ACC9AC59}"/>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557872" y="3247037"/>
            <a:ext cx="7620000" cy="2857500"/>
          </a:xfrm>
          <a:prstGeom prst="rect">
            <a:avLst/>
          </a:prstGeom>
        </p:spPr>
      </p:pic>
      <p:sp>
        <p:nvSpPr>
          <p:cNvPr id="21" name="TextBox 20">
            <a:extLst>
              <a:ext uri="{FF2B5EF4-FFF2-40B4-BE49-F238E27FC236}">
                <a16:creationId xmlns:a16="http://schemas.microsoft.com/office/drawing/2014/main" id="{EE5C605A-6F40-5E77-B5A4-3D31DC006B05}"/>
              </a:ext>
            </a:extLst>
          </p:cNvPr>
          <p:cNvSpPr txBox="1"/>
          <p:nvPr/>
        </p:nvSpPr>
        <p:spPr>
          <a:xfrm>
            <a:off x="1767872" y="3521625"/>
            <a:ext cx="7200000" cy="2308324"/>
          </a:xfrm>
          <a:prstGeom prst="rect">
            <a:avLst/>
          </a:prstGeom>
          <a:noFill/>
        </p:spPr>
        <p:txBody>
          <a:bodyPr wrap="square" rtlCol="0">
            <a:spAutoFit/>
          </a:bodyPr>
          <a:lstStyle/>
          <a:p>
            <a:pPr marL="285750" indent="-285750">
              <a:buFont typeface="Arial" panose="020B0604020202020204" pitchFamily="34" charset="0"/>
              <a:buChar char="•"/>
            </a:pPr>
            <a:r>
              <a:rPr lang="en-AU" sz="1600">
                <a:solidFill>
                  <a:schemeClr val="bg1"/>
                </a:solidFill>
                <a:latin typeface="Arial" panose="020B0604020202020204" pitchFamily="34" charset="0"/>
                <a:cs typeface="Arial" panose="020B0604020202020204" pitchFamily="34" charset="0"/>
              </a:rPr>
              <a:t>Owners Goals: When do they want to leave?</a:t>
            </a:r>
          </a:p>
          <a:p>
            <a:pPr marL="285750" indent="-285750">
              <a:buFont typeface="Arial" panose="020B0604020202020204" pitchFamily="34" charset="0"/>
              <a:buChar char="•"/>
            </a:pPr>
            <a:endParaRPr lang="en-AU" sz="1600">
              <a:solidFill>
                <a:schemeClr val="bg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AU" sz="1600">
                <a:solidFill>
                  <a:schemeClr val="bg1"/>
                </a:solidFill>
                <a:latin typeface="Arial" panose="020B0604020202020204" pitchFamily="34" charset="0"/>
                <a:cs typeface="Arial" panose="020B0604020202020204" pitchFamily="34" charset="0"/>
              </a:rPr>
              <a:t>Business Readiness: What improvements needs to be made?</a:t>
            </a:r>
          </a:p>
          <a:p>
            <a:pPr marL="285750" indent="-285750">
              <a:buFont typeface="Arial" panose="020B0604020202020204" pitchFamily="34" charset="0"/>
              <a:buChar char="•"/>
            </a:pPr>
            <a:endParaRPr lang="en-AU" sz="1600">
              <a:solidFill>
                <a:schemeClr val="bg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AU" sz="1600">
                <a:solidFill>
                  <a:schemeClr val="bg1"/>
                </a:solidFill>
                <a:latin typeface="Arial" panose="020B0604020202020204" pitchFamily="34" charset="0"/>
                <a:cs typeface="Arial" panose="020B0604020202020204" pitchFamily="34" charset="0"/>
              </a:rPr>
              <a:t>Market Conditions: Is now the right time to sell?</a:t>
            </a:r>
          </a:p>
          <a:p>
            <a:pPr marL="285750" indent="-285750">
              <a:buFont typeface="Arial" panose="020B0604020202020204" pitchFamily="34" charset="0"/>
              <a:buChar char="•"/>
            </a:pPr>
            <a:endParaRPr lang="en-AU" sz="1600">
              <a:solidFill>
                <a:schemeClr val="bg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AU" sz="1600">
                <a:solidFill>
                  <a:schemeClr val="bg1"/>
                </a:solidFill>
                <a:latin typeface="Arial" panose="020B0604020202020204" pitchFamily="34" charset="0"/>
                <a:cs typeface="Arial" panose="020B0604020202020204" pitchFamily="34" charset="0"/>
              </a:rPr>
              <a:t>Financial Planning: Will the exit meet financial needs?</a:t>
            </a:r>
          </a:p>
          <a:p>
            <a:pPr marL="285750" indent="-285750">
              <a:buFont typeface="Arial" panose="020B0604020202020204" pitchFamily="34" charset="0"/>
              <a:buChar char="•"/>
            </a:pPr>
            <a:endParaRPr lang="en-AU" sz="1600">
              <a:solidFill>
                <a:schemeClr val="bg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AU" sz="1600" i="1">
                <a:solidFill>
                  <a:schemeClr val="bg1"/>
                </a:solidFill>
                <a:latin typeface="Arial" panose="020B0604020202020204" pitchFamily="34" charset="0"/>
                <a:cs typeface="Arial" panose="020B0604020202020204" pitchFamily="34" charset="0"/>
              </a:rPr>
              <a:t>A well-planned timeline maximises value and minimises stress.</a:t>
            </a:r>
          </a:p>
        </p:txBody>
      </p:sp>
      <p:sp>
        <p:nvSpPr>
          <p:cNvPr id="23" name="TextBox 22">
            <a:extLst>
              <a:ext uri="{FF2B5EF4-FFF2-40B4-BE49-F238E27FC236}">
                <a16:creationId xmlns:a16="http://schemas.microsoft.com/office/drawing/2014/main" id="{BF63AE97-CB05-D4E2-FE5F-3DC03406B3E8}"/>
              </a:ext>
            </a:extLst>
          </p:cNvPr>
          <p:cNvSpPr txBox="1"/>
          <p:nvPr/>
        </p:nvSpPr>
        <p:spPr>
          <a:xfrm>
            <a:off x="1177823" y="2538132"/>
            <a:ext cx="5040000" cy="338554"/>
          </a:xfrm>
          <a:prstGeom prst="rect">
            <a:avLst/>
          </a:prstGeom>
          <a:noFill/>
        </p:spPr>
        <p:txBody>
          <a:bodyPr wrap="square" rtlCol="0">
            <a:spAutoFit/>
          </a:bodyPr>
          <a:lstStyle/>
          <a:p>
            <a:r>
              <a:rPr lang="en-AU" sz="1600">
                <a:solidFill>
                  <a:schemeClr val="tx1">
                    <a:lumMod val="50000"/>
                    <a:lumOff val="50000"/>
                  </a:schemeClr>
                </a:solidFill>
                <a:latin typeface="Arial" panose="020B0604020202020204" pitchFamily="34" charset="0"/>
                <a:cs typeface="Arial" panose="020B0604020202020204" pitchFamily="34" charset="0"/>
              </a:rPr>
              <a:t>The ideal exit timeline depends on: </a:t>
            </a:r>
          </a:p>
        </p:txBody>
      </p:sp>
      <p:pic>
        <p:nvPicPr>
          <p:cNvPr id="24" name="Picture 2" descr="iOS 17.4">
            <a:extLst>
              <a:ext uri="{FF2B5EF4-FFF2-40B4-BE49-F238E27FC236}">
                <a16:creationId xmlns:a16="http://schemas.microsoft.com/office/drawing/2014/main" id="{B15BEAD8-5D92-CBA0-F95B-4B03EB5E39A2}"/>
              </a:ext>
            </a:extLst>
          </p:cNvPr>
          <p:cNvPicPr>
            <a:picLocks noChangeAspect="1" noChangeArrowheads="1"/>
          </p:cNvPicPr>
          <p:nvPr/>
        </p:nvPicPr>
        <p:blipFill>
          <a:blip r:embed="rId14">
            <a:alphaModFix/>
            <a:extLst>
              <a:ext uri="{28A0092B-C50C-407E-A947-70E740481C1C}">
                <a14:useLocalDpi xmlns:a14="http://schemas.microsoft.com/office/drawing/2010/main" val="0"/>
              </a:ext>
            </a:extLst>
          </a:blip>
          <a:srcRect/>
          <a:stretch>
            <a:fillRect/>
          </a:stretch>
        </p:blipFill>
        <p:spPr bwMode="auto">
          <a:xfrm>
            <a:off x="1713897" y="5469949"/>
            <a:ext cx="360000" cy="36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06891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E0D6D6-7B40-77AE-C5C2-1C41C976E6DE}"/>
            </a:ext>
          </a:extLst>
        </p:cNvPr>
        <p:cNvGrpSpPr/>
        <p:nvPr/>
      </p:nvGrpSpPr>
      <p:grpSpPr>
        <a:xfrm>
          <a:off x="0" y="0"/>
          <a:ext cx="0" cy="0"/>
          <a:chOff x="0" y="0"/>
          <a:chExt cx="0" cy="0"/>
        </a:xfrm>
      </p:grpSpPr>
      <p:pic>
        <p:nvPicPr>
          <p:cNvPr id="3" name="Picture 2" descr="A blue and white gradient&#10;&#10;AI-generated content may be incorrect.">
            <a:extLst>
              <a:ext uri="{FF2B5EF4-FFF2-40B4-BE49-F238E27FC236}">
                <a16:creationId xmlns:a16="http://schemas.microsoft.com/office/drawing/2014/main" id="{0EADB7E9-606D-583E-8908-BD68B78003AC}"/>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428"/>
            <a:ext cx="12192000" cy="6857143"/>
          </a:xfrm>
          <a:prstGeom prst="rect">
            <a:avLst/>
          </a:prstGeom>
        </p:spPr>
      </p:pic>
      <p:pic>
        <p:nvPicPr>
          <p:cNvPr id="69" name="Graphic 68">
            <a:extLst>
              <a:ext uri="{FF2B5EF4-FFF2-40B4-BE49-F238E27FC236}">
                <a16:creationId xmlns:a16="http://schemas.microsoft.com/office/drawing/2014/main" id="{25B7FCA8-9FE0-C7D4-6928-E9C71B87C1A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04070" y="902103"/>
            <a:ext cx="123825" cy="2009775"/>
          </a:xfrm>
          <a:prstGeom prst="rect">
            <a:avLst/>
          </a:prstGeom>
        </p:spPr>
      </p:pic>
      <p:pic>
        <p:nvPicPr>
          <p:cNvPr id="31" name="Graphic 30">
            <a:extLst>
              <a:ext uri="{FF2B5EF4-FFF2-40B4-BE49-F238E27FC236}">
                <a16:creationId xmlns:a16="http://schemas.microsoft.com/office/drawing/2014/main" id="{99919856-030A-FF87-9DFB-87961DC6811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028149" y="6194325"/>
            <a:ext cx="1295400" cy="571500"/>
          </a:xfrm>
          <a:prstGeom prst="rect">
            <a:avLst/>
          </a:prstGeom>
        </p:spPr>
      </p:pic>
      <p:pic>
        <p:nvPicPr>
          <p:cNvPr id="33" name="Graphic 32">
            <a:extLst>
              <a:ext uri="{FF2B5EF4-FFF2-40B4-BE49-F238E27FC236}">
                <a16:creationId xmlns:a16="http://schemas.microsoft.com/office/drawing/2014/main" id="{A4B2B02C-06F9-2403-3B2D-6E8CB207DC0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809652" y="188499"/>
            <a:ext cx="3352800" cy="381000"/>
          </a:xfrm>
          <a:prstGeom prst="rect">
            <a:avLst/>
          </a:prstGeom>
        </p:spPr>
      </p:pic>
      <p:sp>
        <p:nvSpPr>
          <p:cNvPr id="10" name="TextBox 9">
            <a:extLst>
              <a:ext uri="{FF2B5EF4-FFF2-40B4-BE49-F238E27FC236}">
                <a16:creationId xmlns:a16="http://schemas.microsoft.com/office/drawing/2014/main" id="{A6233A35-1AA3-6299-4267-04B2ECD2E90C}"/>
              </a:ext>
            </a:extLst>
          </p:cNvPr>
          <p:cNvSpPr txBox="1"/>
          <p:nvPr/>
        </p:nvSpPr>
        <p:spPr>
          <a:xfrm>
            <a:off x="1177823" y="1130522"/>
            <a:ext cx="6485720" cy="677108"/>
          </a:xfrm>
          <a:prstGeom prst="rect">
            <a:avLst/>
          </a:prstGeom>
          <a:noFill/>
        </p:spPr>
        <p:txBody>
          <a:bodyPr wrap="square" rtlCol="0">
            <a:spAutoFit/>
          </a:bodyPr>
          <a:lstStyle/>
          <a:p>
            <a:r>
              <a:rPr lang="en-AU" sz="3600">
                <a:solidFill>
                  <a:srgbClr val="25282A"/>
                </a:solidFill>
                <a:latin typeface="Arial" panose="020B0604020202020204" pitchFamily="34" charset="0"/>
                <a:cs typeface="Arial" panose="020B0604020202020204" pitchFamily="34" charset="0"/>
              </a:rPr>
              <a:t>Setting </a:t>
            </a:r>
            <a:r>
              <a:rPr lang="en-AU" sz="3600">
                <a:solidFill>
                  <a:srgbClr val="25282A"/>
                </a:solidFill>
                <a:latin typeface="Helvetica Neue" panose="02000503000000020004" pitchFamily="2"/>
                <a:ea typeface="Helvetica Neue" panose="02000503000000020004" pitchFamily="2"/>
                <a:cs typeface="Helvetica Neue" panose="02000503000000020004" pitchFamily="2"/>
              </a:rPr>
              <a:t>Achievable</a:t>
            </a:r>
            <a:r>
              <a:rPr lang="en-AU" sz="3800" i="1">
                <a:solidFill>
                  <a:srgbClr val="FF0000"/>
                </a:solidFill>
                <a:latin typeface="Times New Roman" panose="02020603050405020304" pitchFamily="18" charset="0"/>
                <a:cs typeface="Times New Roman" panose="02020603050405020304" pitchFamily="18" charset="0"/>
              </a:rPr>
              <a:t> Goals</a:t>
            </a:r>
            <a:endParaRPr lang="en-AU" sz="3600">
              <a:solidFill>
                <a:srgbClr val="25282A"/>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5C117898-6C28-A98D-FB13-5DA50B86FCEB}"/>
              </a:ext>
            </a:extLst>
          </p:cNvPr>
          <p:cNvSpPr txBox="1"/>
          <p:nvPr/>
        </p:nvSpPr>
        <p:spPr>
          <a:xfrm>
            <a:off x="1177823" y="857604"/>
            <a:ext cx="2300630" cy="369332"/>
          </a:xfrm>
          <a:prstGeom prst="rect">
            <a:avLst/>
          </a:prstGeom>
          <a:noFill/>
        </p:spPr>
        <p:txBody>
          <a:bodyPr wrap="none" rtlCol="0">
            <a:spAutoFit/>
          </a:bodyPr>
          <a:lstStyle/>
          <a:p>
            <a:r>
              <a:rPr lang="en-AU">
                <a:solidFill>
                  <a:srgbClr val="25282A"/>
                </a:solidFill>
                <a:latin typeface="Arial" panose="020B0604020202020204" pitchFamily="34" charset="0"/>
                <a:cs typeface="Arial" panose="020B0604020202020204" pitchFamily="34" charset="0"/>
              </a:rPr>
              <a:t>Owner Commitment</a:t>
            </a:r>
          </a:p>
        </p:txBody>
      </p:sp>
      <p:pic>
        <p:nvPicPr>
          <p:cNvPr id="5" name="Graphic 4">
            <a:extLst>
              <a:ext uri="{FF2B5EF4-FFF2-40B4-BE49-F238E27FC236}">
                <a16:creationId xmlns:a16="http://schemas.microsoft.com/office/drawing/2014/main" id="{4BC602B1-CD99-D81D-CF97-98EC22018F5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292448" y="1285875"/>
            <a:ext cx="6429375" cy="4286250"/>
          </a:xfrm>
          <a:prstGeom prst="rect">
            <a:avLst/>
          </a:prstGeom>
        </p:spPr>
      </p:pic>
      <p:sp>
        <p:nvSpPr>
          <p:cNvPr id="14" name="TextBox 13">
            <a:extLst>
              <a:ext uri="{FF2B5EF4-FFF2-40B4-BE49-F238E27FC236}">
                <a16:creationId xmlns:a16="http://schemas.microsoft.com/office/drawing/2014/main" id="{1B5CC38A-50BE-50A9-ED77-12C471B4A0C3}"/>
              </a:ext>
            </a:extLst>
          </p:cNvPr>
          <p:cNvSpPr txBox="1"/>
          <p:nvPr/>
        </p:nvSpPr>
        <p:spPr>
          <a:xfrm>
            <a:off x="1177823" y="2538132"/>
            <a:ext cx="5040000" cy="338554"/>
          </a:xfrm>
          <a:prstGeom prst="rect">
            <a:avLst/>
          </a:prstGeom>
          <a:noFill/>
        </p:spPr>
        <p:txBody>
          <a:bodyPr wrap="square" rtlCol="0">
            <a:spAutoFit/>
          </a:bodyPr>
          <a:lstStyle/>
          <a:p>
            <a:r>
              <a:rPr lang="en-AU" sz="1600">
                <a:solidFill>
                  <a:schemeClr val="tx1">
                    <a:lumMod val="50000"/>
                    <a:lumOff val="50000"/>
                  </a:schemeClr>
                </a:solidFill>
                <a:latin typeface="Arial" panose="020B0604020202020204" pitchFamily="34" charset="0"/>
                <a:cs typeface="Arial" panose="020B0604020202020204" pitchFamily="34" charset="0"/>
              </a:rPr>
              <a:t>How much can the owner handle?</a:t>
            </a:r>
          </a:p>
        </p:txBody>
      </p:sp>
      <p:pic>
        <p:nvPicPr>
          <p:cNvPr id="32" name="Graphic 31">
            <a:extLst>
              <a:ext uri="{FF2B5EF4-FFF2-40B4-BE49-F238E27FC236}">
                <a16:creationId xmlns:a16="http://schemas.microsoft.com/office/drawing/2014/main" id="{6A59174B-1D62-BB10-2B8B-60BFCAE94B41}"/>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330010" y="4907500"/>
            <a:ext cx="666750" cy="666750"/>
          </a:xfrm>
          <a:prstGeom prst="rect">
            <a:avLst/>
          </a:prstGeom>
        </p:spPr>
      </p:pic>
      <p:pic>
        <p:nvPicPr>
          <p:cNvPr id="29" name="Graphic 28">
            <a:extLst>
              <a:ext uri="{FF2B5EF4-FFF2-40B4-BE49-F238E27FC236}">
                <a16:creationId xmlns:a16="http://schemas.microsoft.com/office/drawing/2014/main" id="{6EC9A7EE-9085-5F9E-4B4B-452C93FAF335}"/>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330010" y="3964956"/>
            <a:ext cx="666750" cy="666750"/>
          </a:xfrm>
          <a:prstGeom prst="rect">
            <a:avLst/>
          </a:prstGeom>
        </p:spPr>
      </p:pic>
      <p:pic>
        <p:nvPicPr>
          <p:cNvPr id="27" name="Graphic 26">
            <a:extLst>
              <a:ext uri="{FF2B5EF4-FFF2-40B4-BE49-F238E27FC236}">
                <a16:creationId xmlns:a16="http://schemas.microsoft.com/office/drawing/2014/main" id="{3D28F514-9480-F9DE-03F1-DC9A98DE9304}"/>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330010" y="3022412"/>
            <a:ext cx="666750" cy="666750"/>
          </a:xfrm>
          <a:prstGeom prst="rect">
            <a:avLst/>
          </a:prstGeom>
        </p:spPr>
      </p:pic>
      <p:sp>
        <p:nvSpPr>
          <p:cNvPr id="20" name="TextBox 19">
            <a:extLst>
              <a:ext uri="{FF2B5EF4-FFF2-40B4-BE49-F238E27FC236}">
                <a16:creationId xmlns:a16="http://schemas.microsoft.com/office/drawing/2014/main" id="{60E845C9-5BD0-1534-9EB3-796F1EB10BA0}"/>
              </a:ext>
            </a:extLst>
          </p:cNvPr>
          <p:cNvSpPr txBox="1"/>
          <p:nvPr/>
        </p:nvSpPr>
        <p:spPr>
          <a:xfrm>
            <a:off x="2284829" y="3022412"/>
            <a:ext cx="2478820" cy="400110"/>
          </a:xfrm>
          <a:prstGeom prst="rect">
            <a:avLst/>
          </a:prstGeom>
          <a:noFill/>
        </p:spPr>
        <p:txBody>
          <a:bodyPr wrap="none" rtlCol="0">
            <a:spAutoFit/>
          </a:bodyPr>
          <a:lstStyle/>
          <a:p>
            <a:r>
              <a:rPr lang="en-US" sz="2000">
                <a:solidFill>
                  <a:schemeClr val="bg1">
                    <a:lumMod val="50000"/>
                  </a:schemeClr>
                </a:solidFill>
                <a:latin typeface="Arial" panose="020B0604020202020204" pitchFamily="34" charset="0"/>
                <a:cs typeface="Arial" panose="020B0604020202020204" pitchFamily="34" charset="0"/>
              </a:rPr>
              <a:t>Capacity For Action</a:t>
            </a:r>
            <a:endParaRPr lang="en-AU" sz="2000">
              <a:solidFill>
                <a:schemeClr val="bg1">
                  <a:lumMod val="50000"/>
                </a:schemeClr>
              </a:solidFill>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1B9241BB-415C-0789-CFE2-5665130A2768}"/>
              </a:ext>
            </a:extLst>
          </p:cNvPr>
          <p:cNvSpPr txBox="1"/>
          <p:nvPr/>
        </p:nvSpPr>
        <p:spPr>
          <a:xfrm>
            <a:off x="2284829" y="3964956"/>
            <a:ext cx="2321469" cy="400110"/>
          </a:xfrm>
          <a:prstGeom prst="rect">
            <a:avLst/>
          </a:prstGeom>
          <a:noFill/>
        </p:spPr>
        <p:txBody>
          <a:bodyPr wrap="none" rtlCol="0">
            <a:spAutoFit/>
          </a:bodyPr>
          <a:lstStyle/>
          <a:p>
            <a:r>
              <a:rPr lang="en-US" sz="2000">
                <a:solidFill>
                  <a:schemeClr val="bg1">
                    <a:lumMod val="50000"/>
                  </a:schemeClr>
                </a:solidFill>
                <a:latin typeface="Arial" panose="020B0604020202020204" pitchFamily="34" charset="0"/>
                <a:cs typeface="Arial" panose="020B0604020202020204" pitchFamily="34" charset="0"/>
              </a:rPr>
              <a:t>Commitment Level</a:t>
            </a:r>
            <a:endParaRPr lang="en-AU" sz="2000">
              <a:solidFill>
                <a:schemeClr val="bg1">
                  <a:lumMod val="50000"/>
                </a:schemeClr>
              </a:solidFill>
              <a:latin typeface="Arial" panose="020B0604020202020204" pitchFamily="34" charset="0"/>
              <a:cs typeface="Arial" panose="020B0604020202020204" pitchFamily="34" charset="0"/>
            </a:endParaRPr>
          </a:p>
        </p:txBody>
      </p:sp>
      <p:sp>
        <p:nvSpPr>
          <p:cNvPr id="25" name="TextBox 24">
            <a:extLst>
              <a:ext uri="{FF2B5EF4-FFF2-40B4-BE49-F238E27FC236}">
                <a16:creationId xmlns:a16="http://schemas.microsoft.com/office/drawing/2014/main" id="{22BA9A33-CD34-2424-2662-6259F2F7D98D}"/>
              </a:ext>
            </a:extLst>
          </p:cNvPr>
          <p:cNvSpPr txBox="1"/>
          <p:nvPr/>
        </p:nvSpPr>
        <p:spPr>
          <a:xfrm>
            <a:off x="2284829" y="4907500"/>
            <a:ext cx="2892395" cy="400110"/>
          </a:xfrm>
          <a:prstGeom prst="rect">
            <a:avLst/>
          </a:prstGeom>
          <a:noFill/>
        </p:spPr>
        <p:txBody>
          <a:bodyPr wrap="none" rtlCol="0">
            <a:spAutoFit/>
          </a:bodyPr>
          <a:lstStyle/>
          <a:p>
            <a:r>
              <a:rPr lang="en-US" sz="2000">
                <a:solidFill>
                  <a:schemeClr val="bg1">
                    <a:lumMod val="50000"/>
                  </a:schemeClr>
                </a:solidFill>
                <a:latin typeface="Arial" panose="020B0604020202020204" pitchFamily="34" charset="0"/>
                <a:cs typeface="Arial" panose="020B0604020202020204" pitchFamily="34" charset="0"/>
              </a:rPr>
              <a:t>Resources And Support</a:t>
            </a:r>
            <a:endParaRPr lang="en-AU" sz="2000">
              <a:solidFill>
                <a:schemeClr val="bg1">
                  <a:lumMod val="50000"/>
                </a:schemeClr>
              </a:solidFill>
              <a:latin typeface="Arial" panose="020B0604020202020204" pitchFamily="34" charset="0"/>
              <a:cs typeface="Arial" panose="020B0604020202020204" pitchFamily="34" charset="0"/>
            </a:endParaRPr>
          </a:p>
        </p:txBody>
      </p:sp>
      <p:sp>
        <p:nvSpPr>
          <p:cNvPr id="34" name="TextBox 33">
            <a:extLst>
              <a:ext uri="{FF2B5EF4-FFF2-40B4-BE49-F238E27FC236}">
                <a16:creationId xmlns:a16="http://schemas.microsoft.com/office/drawing/2014/main" id="{3F4A2022-386F-AE2E-F127-68576241F175}"/>
              </a:ext>
            </a:extLst>
          </p:cNvPr>
          <p:cNvSpPr txBox="1"/>
          <p:nvPr/>
        </p:nvSpPr>
        <p:spPr>
          <a:xfrm>
            <a:off x="2284829" y="3351000"/>
            <a:ext cx="4680000" cy="338554"/>
          </a:xfrm>
          <a:prstGeom prst="rect">
            <a:avLst/>
          </a:prstGeom>
          <a:noFill/>
        </p:spPr>
        <p:txBody>
          <a:bodyPr wrap="square" rtlCol="0">
            <a:spAutoFit/>
          </a:bodyPr>
          <a:lstStyle/>
          <a:p>
            <a:r>
              <a:rPr lang="en-AU" sz="1600">
                <a:solidFill>
                  <a:schemeClr val="tx1">
                    <a:lumMod val="50000"/>
                    <a:lumOff val="50000"/>
                  </a:schemeClr>
                </a:solidFill>
                <a:latin typeface="Arial" panose="020B0604020202020204" pitchFamily="34" charset="0"/>
                <a:cs typeface="Arial" panose="020B0604020202020204" pitchFamily="34" charset="0"/>
              </a:rPr>
              <a:t>What can realistically be done before the exit?</a:t>
            </a:r>
          </a:p>
        </p:txBody>
      </p:sp>
      <p:sp>
        <p:nvSpPr>
          <p:cNvPr id="35" name="TextBox 34">
            <a:extLst>
              <a:ext uri="{FF2B5EF4-FFF2-40B4-BE49-F238E27FC236}">
                <a16:creationId xmlns:a16="http://schemas.microsoft.com/office/drawing/2014/main" id="{397C3F2B-3A8E-6AF0-9635-9888FC364BC3}"/>
              </a:ext>
            </a:extLst>
          </p:cNvPr>
          <p:cNvSpPr txBox="1"/>
          <p:nvPr/>
        </p:nvSpPr>
        <p:spPr>
          <a:xfrm>
            <a:off x="2284829" y="4293152"/>
            <a:ext cx="5040000" cy="338554"/>
          </a:xfrm>
          <a:prstGeom prst="rect">
            <a:avLst/>
          </a:prstGeom>
          <a:noFill/>
        </p:spPr>
        <p:txBody>
          <a:bodyPr wrap="square" rtlCol="0">
            <a:spAutoFit/>
          </a:bodyPr>
          <a:lstStyle/>
          <a:p>
            <a:r>
              <a:rPr lang="en-AU" sz="1600">
                <a:solidFill>
                  <a:schemeClr val="tx1">
                    <a:lumMod val="50000"/>
                    <a:lumOff val="50000"/>
                  </a:schemeClr>
                </a:solidFill>
                <a:latin typeface="Arial" panose="020B0604020202020204" pitchFamily="34" charset="0"/>
                <a:cs typeface="Arial" panose="020B0604020202020204" pitchFamily="34" charset="0"/>
              </a:rPr>
              <a:t>Is the owner fully engaged?</a:t>
            </a:r>
          </a:p>
        </p:txBody>
      </p:sp>
      <p:sp>
        <p:nvSpPr>
          <p:cNvPr id="36" name="TextBox 35">
            <a:extLst>
              <a:ext uri="{FF2B5EF4-FFF2-40B4-BE49-F238E27FC236}">
                <a16:creationId xmlns:a16="http://schemas.microsoft.com/office/drawing/2014/main" id="{EAD65926-BF78-338C-B154-C16C7449D7E6}"/>
              </a:ext>
            </a:extLst>
          </p:cNvPr>
          <p:cNvSpPr txBox="1"/>
          <p:nvPr/>
        </p:nvSpPr>
        <p:spPr>
          <a:xfrm>
            <a:off x="2284829" y="5235696"/>
            <a:ext cx="5580000" cy="338400"/>
          </a:xfrm>
          <a:prstGeom prst="rect">
            <a:avLst/>
          </a:prstGeom>
          <a:noFill/>
        </p:spPr>
        <p:txBody>
          <a:bodyPr wrap="square" rtlCol="0">
            <a:spAutoFit/>
          </a:bodyPr>
          <a:lstStyle/>
          <a:p>
            <a:r>
              <a:rPr lang="en-AU" sz="1600">
                <a:solidFill>
                  <a:schemeClr val="tx1">
                    <a:lumMod val="50000"/>
                    <a:lumOff val="50000"/>
                  </a:schemeClr>
                </a:solidFill>
                <a:latin typeface="Arial" panose="020B0604020202020204" pitchFamily="34" charset="0"/>
                <a:cs typeface="Arial" panose="020B0604020202020204" pitchFamily="34" charset="0"/>
              </a:rPr>
              <a:t>Are accountants, advisers, and a transition team in place?</a:t>
            </a:r>
          </a:p>
        </p:txBody>
      </p:sp>
      <p:sp>
        <p:nvSpPr>
          <p:cNvPr id="39" name="TextBox 38">
            <a:extLst>
              <a:ext uri="{FF2B5EF4-FFF2-40B4-BE49-F238E27FC236}">
                <a16:creationId xmlns:a16="http://schemas.microsoft.com/office/drawing/2014/main" id="{20F67C55-830A-489D-18E7-77289E8BAA1F}"/>
              </a:ext>
            </a:extLst>
          </p:cNvPr>
          <p:cNvSpPr txBox="1"/>
          <p:nvPr/>
        </p:nvSpPr>
        <p:spPr>
          <a:xfrm>
            <a:off x="2284829" y="5845718"/>
            <a:ext cx="5580000" cy="584775"/>
          </a:xfrm>
          <a:prstGeom prst="rect">
            <a:avLst/>
          </a:prstGeom>
          <a:noFill/>
        </p:spPr>
        <p:txBody>
          <a:bodyPr wrap="square" rtlCol="0">
            <a:spAutoFit/>
          </a:bodyPr>
          <a:lstStyle/>
          <a:p>
            <a:r>
              <a:rPr lang="en-US" sz="1600">
                <a:solidFill>
                  <a:schemeClr val="tx1">
                    <a:lumMod val="50000"/>
                    <a:lumOff val="50000"/>
                  </a:schemeClr>
                </a:solidFill>
                <a:latin typeface="Arial" panose="020B0604020202020204" pitchFamily="34" charset="0"/>
                <a:cs typeface="Arial" panose="020B0604020202020204" pitchFamily="34" charset="0"/>
              </a:rPr>
              <a:t>A business exit takes time – set realistic expectations and secure the right support.</a:t>
            </a:r>
            <a:endParaRPr lang="en-AU" sz="1600">
              <a:solidFill>
                <a:schemeClr val="tx1">
                  <a:lumMod val="50000"/>
                  <a:lumOff val="50000"/>
                </a:schemeClr>
              </a:solidFill>
              <a:latin typeface="Arial" panose="020B0604020202020204" pitchFamily="34" charset="0"/>
              <a:cs typeface="Arial" panose="020B0604020202020204" pitchFamily="34" charset="0"/>
            </a:endParaRPr>
          </a:p>
        </p:txBody>
      </p:sp>
      <p:pic>
        <p:nvPicPr>
          <p:cNvPr id="40" name="Picture 2" descr="iOS 17.4">
            <a:extLst>
              <a:ext uri="{FF2B5EF4-FFF2-40B4-BE49-F238E27FC236}">
                <a16:creationId xmlns:a16="http://schemas.microsoft.com/office/drawing/2014/main" id="{C33D6DB3-6DF4-A120-EB6F-F1E1EC4CEA99}"/>
              </a:ext>
            </a:extLst>
          </p:cNvPr>
          <p:cNvPicPr>
            <a:picLocks noChangeAspect="1" noChangeArrowheads="1"/>
          </p:cNvPicPr>
          <p:nvPr/>
        </p:nvPicPr>
        <p:blipFill>
          <a:blip r:embed="rId18">
            <a:alphaModFix/>
            <a:extLst>
              <a:ext uri="{28A0092B-C50C-407E-A947-70E740481C1C}">
                <a14:useLocalDpi xmlns:a14="http://schemas.microsoft.com/office/drawing/2010/main" val="0"/>
              </a:ext>
            </a:extLst>
          </a:blip>
          <a:srcRect/>
          <a:stretch>
            <a:fillRect/>
          </a:stretch>
        </p:blipFill>
        <p:spPr bwMode="auto">
          <a:xfrm>
            <a:off x="1924829" y="5902292"/>
            <a:ext cx="360000" cy="36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21514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38E2FC-82CA-AF32-087F-387438FB6B3D}"/>
            </a:ext>
          </a:extLst>
        </p:cNvPr>
        <p:cNvGrpSpPr/>
        <p:nvPr/>
      </p:nvGrpSpPr>
      <p:grpSpPr>
        <a:xfrm>
          <a:off x="0" y="0"/>
          <a:ext cx="0" cy="0"/>
          <a:chOff x="0" y="0"/>
          <a:chExt cx="0" cy="0"/>
        </a:xfrm>
      </p:grpSpPr>
      <p:pic>
        <p:nvPicPr>
          <p:cNvPr id="2" name="Picture 1" descr="A blue and white gradient">
            <a:extLst>
              <a:ext uri="{FF2B5EF4-FFF2-40B4-BE49-F238E27FC236}">
                <a16:creationId xmlns:a16="http://schemas.microsoft.com/office/drawing/2014/main" id="{BDE7C393-00B5-C1AF-7969-80D929E57465}"/>
              </a:ext>
            </a:extLst>
          </p:cNvPr>
          <p:cNvPicPr/>
          <p:nvPr/>
        </p:nvPicPr>
        <p:blipFill>
          <a:blip r:embed="rId3">
            <a:extLst>
              <a:ext uri="{28A0092B-C50C-407E-A947-70E740481C1C}">
                <a14:useLocalDpi xmlns:a14="http://schemas.microsoft.com/office/drawing/2010/main" val="0"/>
              </a:ext>
            </a:extLst>
          </a:blip>
          <a:stretch>
            <a:fillRect/>
          </a:stretch>
        </p:blipFill>
        <p:spPr>
          <a:xfrm>
            <a:off x="0" y="428"/>
            <a:ext cx="12192000" cy="6857143"/>
          </a:xfrm>
          <a:prstGeom prst="rect">
            <a:avLst/>
          </a:prstGeom>
        </p:spPr>
      </p:pic>
      <p:pic>
        <p:nvPicPr>
          <p:cNvPr id="69" name="Graphic 68">
            <a:extLst>
              <a:ext uri="{FF2B5EF4-FFF2-40B4-BE49-F238E27FC236}">
                <a16:creationId xmlns:a16="http://schemas.microsoft.com/office/drawing/2014/main" id="{59476C98-48D5-AC9D-0741-606D02AACAE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04070" y="902103"/>
            <a:ext cx="123825" cy="2009775"/>
          </a:xfrm>
          <a:prstGeom prst="rect">
            <a:avLst/>
          </a:prstGeom>
        </p:spPr>
      </p:pic>
      <p:pic>
        <p:nvPicPr>
          <p:cNvPr id="31" name="Graphic 30">
            <a:extLst>
              <a:ext uri="{FF2B5EF4-FFF2-40B4-BE49-F238E27FC236}">
                <a16:creationId xmlns:a16="http://schemas.microsoft.com/office/drawing/2014/main" id="{45CC2F6B-CE10-B2BB-C5E3-E9CADF6FED6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028149" y="6194325"/>
            <a:ext cx="1295400" cy="571500"/>
          </a:xfrm>
          <a:prstGeom prst="rect">
            <a:avLst/>
          </a:prstGeom>
        </p:spPr>
      </p:pic>
      <p:pic>
        <p:nvPicPr>
          <p:cNvPr id="33" name="Graphic 32">
            <a:extLst>
              <a:ext uri="{FF2B5EF4-FFF2-40B4-BE49-F238E27FC236}">
                <a16:creationId xmlns:a16="http://schemas.microsoft.com/office/drawing/2014/main" id="{ECEAB916-01A7-24BC-9DDB-C219C9727A6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809652" y="188499"/>
            <a:ext cx="3352800" cy="381000"/>
          </a:xfrm>
          <a:prstGeom prst="rect">
            <a:avLst/>
          </a:prstGeom>
        </p:spPr>
      </p:pic>
      <p:sp>
        <p:nvSpPr>
          <p:cNvPr id="6" name="TextBox 5">
            <a:extLst>
              <a:ext uri="{FF2B5EF4-FFF2-40B4-BE49-F238E27FC236}">
                <a16:creationId xmlns:a16="http://schemas.microsoft.com/office/drawing/2014/main" id="{70EBB150-2092-6A3F-1C2F-BC941DD290D8}"/>
              </a:ext>
            </a:extLst>
          </p:cNvPr>
          <p:cNvSpPr txBox="1"/>
          <p:nvPr/>
        </p:nvSpPr>
        <p:spPr>
          <a:xfrm>
            <a:off x="1177823" y="1130522"/>
            <a:ext cx="5126916" cy="1323439"/>
          </a:xfrm>
          <a:prstGeom prst="rect">
            <a:avLst/>
          </a:prstGeom>
          <a:noFill/>
        </p:spPr>
        <p:txBody>
          <a:bodyPr wrap="none" rtlCol="0">
            <a:spAutoFit/>
          </a:bodyPr>
          <a:lstStyle/>
          <a:p>
            <a:r>
              <a:rPr lang="en-AU" sz="3600">
                <a:solidFill>
                  <a:srgbClr val="25282A"/>
                </a:solidFill>
                <a:latin typeface="Arial" panose="020B0604020202020204" pitchFamily="34" charset="0"/>
                <a:cs typeface="Arial" panose="020B0604020202020204" pitchFamily="34" charset="0"/>
              </a:rPr>
              <a:t>A Step-by-Step </a:t>
            </a:r>
            <a:r>
              <a:rPr lang="en-AU" sz="4000" i="1">
                <a:solidFill>
                  <a:srgbClr val="FF0000"/>
                </a:solidFill>
                <a:latin typeface="Times New Roman" panose="02020603050405020304" pitchFamily="18" charset="0"/>
                <a:cs typeface="Times New Roman" panose="02020603050405020304" pitchFamily="18" charset="0"/>
              </a:rPr>
              <a:t>Strategy</a:t>
            </a:r>
            <a:endParaRPr lang="en-AU" sz="3600" i="1">
              <a:solidFill>
                <a:srgbClr val="FF0000"/>
              </a:solidFill>
              <a:latin typeface="Times New Roman" panose="02020603050405020304" pitchFamily="18" charset="0"/>
              <a:cs typeface="Times New Roman" panose="02020603050405020304" pitchFamily="18" charset="0"/>
            </a:endParaRPr>
          </a:p>
          <a:p>
            <a:r>
              <a:rPr lang="en-AU" sz="3600">
                <a:solidFill>
                  <a:srgbClr val="25282A"/>
                </a:solidFill>
                <a:latin typeface="Arial" panose="020B0604020202020204" pitchFamily="34" charset="0"/>
                <a:cs typeface="Arial" panose="020B0604020202020204" pitchFamily="34" charset="0"/>
              </a:rPr>
              <a:t>For </a:t>
            </a:r>
            <a:r>
              <a:rPr lang="en-AU" sz="4000" i="1">
                <a:solidFill>
                  <a:srgbClr val="FF0000"/>
                </a:solidFill>
                <a:latin typeface="Times New Roman" panose="02020603050405020304" pitchFamily="18" charset="0"/>
                <a:cs typeface="Times New Roman" panose="02020603050405020304" pitchFamily="18" charset="0"/>
              </a:rPr>
              <a:t>Success</a:t>
            </a:r>
            <a:endParaRPr lang="en-AU" sz="3600" i="1">
              <a:solidFill>
                <a:srgbClr val="FF0000"/>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8D4B0C16-580B-5310-D399-4F4E298E07D5}"/>
              </a:ext>
            </a:extLst>
          </p:cNvPr>
          <p:cNvSpPr txBox="1"/>
          <p:nvPr/>
        </p:nvSpPr>
        <p:spPr>
          <a:xfrm>
            <a:off x="1177823" y="2538132"/>
            <a:ext cx="5040000" cy="338554"/>
          </a:xfrm>
          <a:prstGeom prst="rect">
            <a:avLst/>
          </a:prstGeom>
          <a:noFill/>
        </p:spPr>
        <p:txBody>
          <a:bodyPr wrap="square" rtlCol="0">
            <a:spAutoFit/>
          </a:bodyPr>
          <a:lstStyle/>
          <a:p>
            <a:r>
              <a:rPr lang="en-AU" sz="1600">
                <a:solidFill>
                  <a:schemeClr val="tx1">
                    <a:lumMod val="50000"/>
                    <a:lumOff val="50000"/>
                  </a:schemeClr>
                </a:solidFill>
                <a:latin typeface="Arial" panose="020B0604020202020204" pitchFamily="34" charset="0"/>
                <a:cs typeface="Arial" panose="020B0604020202020204" pitchFamily="34" charset="0"/>
              </a:rPr>
              <a:t>A well-executed exit needs:</a:t>
            </a:r>
          </a:p>
        </p:txBody>
      </p:sp>
      <p:sp>
        <p:nvSpPr>
          <p:cNvPr id="8" name="TextBox 7">
            <a:extLst>
              <a:ext uri="{FF2B5EF4-FFF2-40B4-BE49-F238E27FC236}">
                <a16:creationId xmlns:a16="http://schemas.microsoft.com/office/drawing/2014/main" id="{3582012C-CEC3-0158-C653-EE5CA8752623}"/>
              </a:ext>
            </a:extLst>
          </p:cNvPr>
          <p:cNvSpPr txBox="1"/>
          <p:nvPr/>
        </p:nvSpPr>
        <p:spPr>
          <a:xfrm>
            <a:off x="1177823" y="857604"/>
            <a:ext cx="1556836" cy="369332"/>
          </a:xfrm>
          <a:prstGeom prst="rect">
            <a:avLst/>
          </a:prstGeom>
          <a:noFill/>
        </p:spPr>
        <p:txBody>
          <a:bodyPr wrap="none" rtlCol="0">
            <a:spAutoFit/>
          </a:bodyPr>
          <a:lstStyle/>
          <a:p>
            <a:r>
              <a:rPr lang="en-AU">
                <a:solidFill>
                  <a:srgbClr val="25282A"/>
                </a:solidFill>
                <a:latin typeface="Arial" panose="020B0604020202020204" pitchFamily="34" charset="0"/>
                <a:cs typeface="Arial" panose="020B0604020202020204" pitchFamily="34" charset="0"/>
              </a:rPr>
              <a:t>The Exit Plan</a:t>
            </a:r>
          </a:p>
        </p:txBody>
      </p:sp>
      <p:pic>
        <p:nvPicPr>
          <p:cNvPr id="30" name="Graphic 29">
            <a:extLst>
              <a:ext uri="{FF2B5EF4-FFF2-40B4-BE49-F238E27FC236}">
                <a16:creationId xmlns:a16="http://schemas.microsoft.com/office/drawing/2014/main" id="{E32EA98A-788F-7D78-0AF9-1E5FC1C003C6}"/>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649688" y="1609513"/>
            <a:ext cx="4762500" cy="1143000"/>
          </a:xfrm>
          <a:prstGeom prst="rect">
            <a:avLst/>
          </a:prstGeom>
        </p:spPr>
      </p:pic>
      <p:pic>
        <p:nvPicPr>
          <p:cNvPr id="37" name="Graphic 36">
            <a:extLst>
              <a:ext uri="{FF2B5EF4-FFF2-40B4-BE49-F238E27FC236}">
                <a16:creationId xmlns:a16="http://schemas.microsoft.com/office/drawing/2014/main" id="{A8469F11-1A33-3383-6DF6-59A4617C49F5}"/>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667558" y="3212247"/>
            <a:ext cx="4762500" cy="1143000"/>
          </a:xfrm>
          <a:prstGeom prst="rect">
            <a:avLst/>
          </a:prstGeom>
        </p:spPr>
      </p:pic>
      <p:pic>
        <p:nvPicPr>
          <p:cNvPr id="38" name="Graphic 37">
            <a:extLst>
              <a:ext uri="{FF2B5EF4-FFF2-40B4-BE49-F238E27FC236}">
                <a16:creationId xmlns:a16="http://schemas.microsoft.com/office/drawing/2014/main" id="{16EAAE67-91FC-8EF4-644E-73C5C192E7B9}"/>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667558" y="4814981"/>
            <a:ext cx="4762500" cy="1143000"/>
          </a:xfrm>
          <a:prstGeom prst="rect">
            <a:avLst/>
          </a:prstGeom>
        </p:spPr>
      </p:pic>
      <p:sp>
        <p:nvSpPr>
          <p:cNvPr id="41" name="TextBox 40">
            <a:extLst>
              <a:ext uri="{FF2B5EF4-FFF2-40B4-BE49-F238E27FC236}">
                <a16:creationId xmlns:a16="http://schemas.microsoft.com/office/drawing/2014/main" id="{EB447963-3488-5EBD-E147-993ED86221EA}"/>
              </a:ext>
            </a:extLst>
          </p:cNvPr>
          <p:cNvSpPr txBox="1"/>
          <p:nvPr/>
        </p:nvSpPr>
        <p:spPr>
          <a:xfrm>
            <a:off x="6884534" y="1673181"/>
            <a:ext cx="954107" cy="1015663"/>
          </a:xfrm>
          <a:prstGeom prst="rect">
            <a:avLst/>
          </a:prstGeom>
          <a:noFill/>
        </p:spPr>
        <p:txBody>
          <a:bodyPr wrap="none" rtlCol="0">
            <a:spAutoFit/>
          </a:bodyPr>
          <a:lstStyle/>
          <a:p>
            <a:r>
              <a:rPr lang="en-US" sz="6000">
                <a:solidFill>
                  <a:schemeClr val="bg1"/>
                </a:solidFill>
                <a:latin typeface="Times New Roman" panose="02020603050405020304" pitchFamily="18" charset="0"/>
                <a:cs typeface="Times New Roman" panose="02020603050405020304" pitchFamily="18" charset="0"/>
              </a:rPr>
              <a:t>01</a:t>
            </a:r>
            <a:endParaRPr lang="en-AU" sz="6000">
              <a:solidFill>
                <a:schemeClr val="bg1"/>
              </a:solidFill>
              <a:latin typeface="Times New Roman" panose="02020603050405020304" pitchFamily="18" charset="0"/>
              <a:cs typeface="Times New Roman" panose="02020603050405020304" pitchFamily="18" charset="0"/>
            </a:endParaRPr>
          </a:p>
        </p:txBody>
      </p:sp>
      <p:sp>
        <p:nvSpPr>
          <p:cNvPr id="42" name="TextBox 41">
            <a:extLst>
              <a:ext uri="{FF2B5EF4-FFF2-40B4-BE49-F238E27FC236}">
                <a16:creationId xmlns:a16="http://schemas.microsoft.com/office/drawing/2014/main" id="{9EE1AA29-7704-4AD0-9B49-346463E43E2F}"/>
              </a:ext>
            </a:extLst>
          </p:cNvPr>
          <p:cNvSpPr txBox="1"/>
          <p:nvPr/>
        </p:nvSpPr>
        <p:spPr>
          <a:xfrm>
            <a:off x="6884533" y="3275915"/>
            <a:ext cx="954107" cy="1015663"/>
          </a:xfrm>
          <a:prstGeom prst="rect">
            <a:avLst/>
          </a:prstGeom>
          <a:noFill/>
        </p:spPr>
        <p:txBody>
          <a:bodyPr wrap="none" rtlCol="0">
            <a:spAutoFit/>
          </a:bodyPr>
          <a:lstStyle/>
          <a:p>
            <a:r>
              <a:rPr lang="en-US" sz="6000">
                <a:solidFill>
                  <a:schemeClr val="bg1"/>
                </a:solidFill>
                <a:latin typeface="Times New Roman" panose="02020603050405020304" pitchFamily="18" charset="0"/>
                <a:cs typeface="Times New Roman" panose="02020603050405020304" pitchFamily="18" charset="0"/>
              </a:rPr>
              <a:t>02</a:t>
            </a:r>
            <a:endParaRPr lang="en-AU" sz="6000">
              <a:solidFill>
                <a:schemeClr val="bg1"/>
              </a:solidFill>
              <a:latin typeface="Times New Roman" panose="02020603050405020304" pitchFamily="18" charset="0"/>
              <a:cs typeface="Times New Roman" panose="02020603050405020304" pitchFamily="18" charset="0"/>
            </a:endParaRPr>
          </a:p>
        </p:txBody>
      </p:sp>
      <p:sp>
        <p:nvSpPr>
          <p:cNvPr id="43" name="TextBox 42">
            <a:extLst>
              <a:ext uri="{FF2B5EF4-FFF2-40B4-BE49-F238E27FC236}">
                <a16:creationId xmlns:a16="http://schemas.microsoft.com/office/drawing/2014/main" id="{0D4CCEA6-9620-0FEB-18E1-0DF0537AE211}"/>
              </a:ext>
            </a:extLst>
          </p:cNvPr>
          <p:cNvSpPr txBox="1"/>
          <p:nvPr/>
        </p:nvSpPr>
        <p:spPr>
          <a:xfrm>
            <a:off x="6884533" y="4884282"/>
            <a:ext cx="954107" cy="1015663"/>
          </a:xfrm>
          <a:prstGeom prst="rect">
            <a:avLst/>
          </a:prstGeom>
          <a:noFill/>
        </p:spPr>
        <p:txBody>
          <a:bodyPr wrap="none" rtlCol="0">
            <a:spAutoFit/>
          </a:bodyPr>
          <a:lstStyle/>
          <a:p>
            <a:r>
              <a:rPr lang="en-US" sz="6000">
                <a:solidFill>
                  <a:schemeClr val="bg1"/>
                </a:solidFill>
                <a:latin typeface="Times New Roman" panose="02020603050405020304" pitchFamily="18" charset="0"/>
                <a:cs typeface="Times New Roman" panose="02020603050405020304" pitchFamily="18" charset="0"/>
              </a:rPr>
              <a:t>03</a:t>
            </a:r>
            <a:endParaRPr lang="en-AU" sz="6000">
              <a:solidFill>
                <a:schemeClr val="bg1"/>
              </a:solidFill>
              <a:latin typeface="Times New Roman" panose="02020603050405020304" pitchFamily="18" charset="0"/>
              <a:cs typeface="Times New Roman" panose="02020603050405020304" pitchFamily="18" charset="0"/>
            </a:endParaRPr>
          </a:p>
        </p:txBody>
      </p:sp>
      <p:grpSp>
        <p:nvGrpSpPr>
          <p:cNvPr id="44" name="Group 43">
            <a:extLst>
              <a:ext uri="{FF2B5EF4-FFF2-40B4-BE49-F238E27FC236}">
                <a16:creationId xmlns:a16="http://schemas.microsoft.com/office/drawing/2014/main" id="{554FE1D3-C58B-86C9-C116-CE42662785DE}"/>
              </a:ext>
            </a:extLst>
          </p:cNvPr>
          <p:cNvGrpSpPr/>
          <p:nvPr/>
        </p:nvGrpSpPr>
        <p:grpSpPr>
          <a:xfrm>
            <a:off x="7809652" y="1891282"/>
            <a:ext cx="5040000" cy="579461"/>
            <a:chOff x="7769115" y="1883028"/>
            <a:chExt cx="5040000" cy="579461"/>
          </a:xfrm>
        </p:grpSpPr>
        <p:sp>
          <p:nvSpPr>
            <p:cNvPr id="45" name="TextBox 44">
              <a:extLst>
                <a:ext uri="{FF2B5EF4-FFF2-40B4-BE49-F238E27FC236}">
                  <a16:creationId xmlns:a16="http://schemas.microsoft.com/office/drawing/2014/main" id="{A9ACD1AD-3E4E-1669-887B-FCB0790CA3B5}"/>
                </a:ext>
              </a:extLst>
            </p:cNvPr>
            <p:cNvSpPr txBox="1"/>
            <p:nvPr/>
          </p:nvSpPr>
          <p:spPr>
            <a:xfrm>
              <a:off x="7778558" y="1883028"/>
              <a:ext cx="1120820" cy="369332"/>
            </a:xfrm>
            <a:prstGeom prst="rect">
              <a:avLst/>
            </a:prstGeom>
            <a:noFill/>
          </p:spPr>
          <p:txBody>
            <a:bodyPr wrap="none" rtlCol="0">
              <a:spAutoFit/>
            </a:bodyPr>
            <a:lstStyle/>
            <a:p>
              <a:r>
                <a:rPr lang="en-AU">
                  <a:solidFill>
                    <a:schemeClr val="bg1"/>
                  </a:solidFill>
                  <a:latin typeface="Arial" panose="020B0604020202020204" pitchFamily="34" charset="0"/>
                  <a:cs typeface="Arial" panose="020B0604020202020204" pitchFamily="34" charset="0"/>
                </a:rPr>
                <a:t>Structure</a:t>
              </a:r>
            </a:p>
          </p:txBody>
        </p:sp>
        <p:sp>
          <p:nvSpPr>
            <p:cNvPr id="46" name="TextBox 45">
              <a:extLst>
                <a:ext uri="{FF2B5EF4-FFF2-40B4-BE49-F238E27FC236}">
                  <a16:creationId xmlns:a16="http://schemas.microsoft.com/office/drawing/2014/main" id="{CDED4453-459C-04A1-F9E8-2352CDD5347E}"/>
                </a:ext>
              </a:extLst>
            </p:cNvPr>
            <p:cNvSpPr txBox="1"/>
            <p:nvPr/>
          </p:nvSpPr>
          <p:spPr>
            <a:xfrm>
              <a:off x="7769115" y="2185490"/>
              <a:ext cx="5040000" cy="276999"/>
            </a:xfrm>
            <a:prstGeom prst="rect">
              <a:avLst/>
            </a:prstGeom>
            <a:noFill/>
          </p:spPr>
          <p:txBody>
            <a:bodyPr wrap="square" rtlCol="0">
              <a:spAutoFit/>
            </a:bodyPr>
            <a:lstStyle/>
            <a:p>
              <a:r>
                <a:rPr lang="en-US" sz="1200">
                  <a:solidFill>
                    <a:schemeClr val="bg1"/>
                  </a:solidFill>
                  <a:latin typeface="Arial" panose="020B0604020202020204" pitchFamily="34" charset="0"/>
                  <a:cs typeface="Arial" panose="020B0604020202020204" pitchFamily="34" charset="0"/>
                </a:rPr>
                <a:t>Tailored to the owner’s goals and budget.</a:t>
              </a:r>
              <a:endParaRPr lang="en-AU" sz="1100">
                <a:solidFill>
                  <a:schemeClr val="bg1"/>
                </a:solidFill>
                <a:latin typeface="Arial" panose="020B0604020202020204" pitchFamily="34" charset="0"/>
                <a:cs typeface="Arial" panose="020B0604020202020204" pitchFamily="34" charset="0"/>
              </a:endParaRPr>
            </a:p>
          </p:txBody>
        </p:sp>
      </p:grpSp>
      <p:grpSp>
        <p:nvGrpSpPr>
          <p:cNvPr id="47" name="Group 46">
            <a:extLst>
              <a:ext uri="{FF2B5EF4-FFF2-40B4-BE49-F238E27FC236}">
                <a16:creationId xmlns:a16="http://schemas.microsoft.com/office/drawing/2014/main" id="{A8B80DF0-3B23-1123-C551-D2DB0AAA142A}"/>
              </a:ext>
            </a:extLst>
          </p:cNvPr>
          <p:cNvGrpSpPr/>
          <p:nvPr/>
        </p:nvGrpSpPr>
        <p:grpSpPr>
          <a:xfrm>
            <a:off x="7809652" y="3494016"/>
            <a:ext cx="5040000" cy="579461"/>
            <a:chOff x="7809652" y="3492239"/>
            <a:chExt cx="5040000" cy="579461"/>
          </a:xfrm>
        </p:grpSpPr>
        <p:sp>
          <p:nvSpPr>
            <p:cNvPr id="48" name="TextBox 47">
              <a:extLst>
                <a:ext uri="{FF2B5EF4-FFF2-40B4-BE49-F238E27FC236}">
                  <a16:creationId xmlns:a16="http://schemas.microsoft.com/office/drawing/2014/main" id="{1981A605-2AF5-26B1-AC8F-32D63DBDAF76}"/>
                </a:ext>
              </a:extLst>
            </p:cNvPr>
            <p:cNvSpPr txBox="1"/>
            <p:nvPr/>
          </p:nvSpPr>
          <p:spPr>
            <a:xfrm>
              <a:off x="7819095" y="3492239"/>
              <a:ext cx="1133644" cy="369332"/>
            </a:xfrm>
            <a:prstGeom prst="rect">
              <a:avLst/>
            </a:prstGeom>
            <a:noFill/>
          </p:spPr>
          <p:txBody>
            <a:bodyPr wrap="none" rtlCol="0">
              <a:spAutoFit/>
            </a:bodyPr>
            <a:lstStyle/>
            <a:p>
              <a:r>
                <a:rPr lang="en-AU">
                  <a:solidFill>
                    <a:schemeClr val="bg1"/>
                  </a:solidFill>
                  <a:latin typeface="Arial" panose="020B0604020202020204" pitchFamily="34" charset="0"/>
                  <a:cs typeface="Arial" panose="020B0604020202020204" pitchFamily="34" charset="0"/>
                </a:rPr>
                <a:t>Flexibility</a:t>
              </a:r>
            </a:p>
          </p:txBody>
        </p:sp>
        <p:sp>
          <p:nvSpPr>
            <p:cNvPr id="49" name="TextBox 48">
              <a:extLst>
                <a:ext uri="{FF2B5EF4-FFF2-40B4-BE49-F238E27FC236}">
                  <a16:creationId xmlns:a16="http://schemas.microsoft.com/office/drawing/2014/main" id="{DDB03810-6A11-659E-13A5-FA2BDFD6DE00}"/>
                </a:ext>
              </a:extLst>
            </p:cNvPr>
            <p:cNvSpPr txBox="1"/>
            <p:nvPr/>
          </p:nvSpPr>
          <p:spPr>
            <a:xfrm>
              <a:off x="7809652" y="3794701"/>
              <a:ext cx="5040000" cy="276999"/>
            </a:xfrm>
            <a:prstGeom prst="rect">
              <a:avLst/>
            </a:prstGeom>
            <a:noFill/>
          </p:spPr>
          <p:txBody>
            <a:bodyPr wrap="square" rtlCol="0">
              <a:spAutoFit/>
            </a:bodyPr>
            <a:lstStyle/>
            <a:p>
              <a:r>
                <a:rPr lang="en-US" sz="1200">
                  <a:solidFill>
                    <a:schemeClr val="bg1"/>
                  </a:solidFill>
                  <a:latin typeface="Arial" panose="020B0604020202020204" pitchFamily="34" charset="0"/>
                  <a:cs typeface="Arial" panose="020B0604020202020204" pitchFamily="34" charset="0"/>
                </a:rPr>
                <a:t>Adaptable to changing market conditions.</a:t>
              </a:r>
              <a:endParaRPr lang="en-AU" sz="1100">
                <a:solidFill>
                  <a:schemeClr val="bg1"/>
                </a:solidFill>
                <a:latin typeface="Arial" panose="020B0604020202020204" pitchFamily="34" charset="0"/>
                <a:cs typeface="Arial" panose="020B0604020202020204" pitchFamily="34" charset="0"/>
              </a:endParaRPr>
            </a:p>
          </p:txBody>
        </p:sp>
      </p:grpSp>
      <p:grpSp>
        <p:nvGrpSpPr>
          <p:cNvPr id="50" name="Group 49">
            <a:extLst>
              <a:ext uri="{FF2B5EF4-FFF2-40B4-BE49-F238E27FC236}">
                <a16:creationId xmlns:a16="http://schemas.microsoft.com/office/drawing/2014/main" id="{525D56FB-06FA-D00A-ED9B-2BB565482730}"/>
              </a:ext>
            </a:extLst>
          </p:cNvPr>
          <p:cNvGrpSpPr/>
          <p:nvPr/>
        </p:nvGrpSpPr>
        <p:grpSpPr>
          <a:xfrm>
            <a:off x="7809652" y="5102383"/>
            <a:ext cx="5040000" cy="579461"/>
            <a:chOff x="7809652" y="3492239"/>
            <a:chExt cx="5040000" cy="579461"/>
          </a:xfrm>
        </p:grpSpPr>
        <p:sp>
          <p:nvSpPr>
            <p:cNvPr id="51" name="TextBox 50">
              <a:extLst>
                <a:ext uri="{FF2B5EF4-FFF2-40B4-BE49-F238E27FC236}">
                  <a16:creationId xmlns:a16="http://schemas.microsoft.com/office/drawing/2014/main" id="{BB1B4BFE-DC7A-8A3D-EBC7-687016961518}"/>
                </a:ext>
              </a:extLst>
            </p:cNvPr>
            <p:cNvSpPr txBox="1"/>
            <p:nvPr/>
          </p:nvSpPr>
          <p:spPr>
            <a:xfrm>
              <a:off x="7819095" y="3492239"/>
              <a:ext cx="1915909" cy="369332"/>
            </a:xfrm>
            <a:prstGeom prst="rect">
              <a:avLst/>
            </a:prstGeom>
            <a:noFill/>
          </p:spPr>
          <p:txBody>
            <a:bodyPr wrap="none" lIns="91440" tIns="45720" rIns="91440" bIns="45720" rtlCol="0" anchor="t">
              <a:spAutoFit/>
            </a:bodyPr>
            <a:lstStyle/>
            <a:p>
              <a:r>
                <a:rPr lang="en-AU">
                  <a:solidFill>
                    <a:schemeClr val="bg1"/>
                  </a:solidFill>
                  <a:latin typeface="Arial"/>
                  <a:cs typeface="Arial"/>
                </a:rPr>
                <a:t>Actionable Steps</a:t>
              </a:r>
              <a:endParaRPr lang="en-AU">
                <a:solidFill>
                  <a:schemeClr val="bg1"/>
                </a:solidFill>
                <a:latin typeface="Arial" panose="020B0604020202020204" pitchFamily="34" charset="0"/>
                <a:cs typeface="Arial" panose="020B0604020202020204" pitchFamily="34" charset="0"/>
              </a:endParaRPr>
            </a:p>
          </p:txBody>
        </p:sp>
        <p:sp>
          <p:nvSpPr>
            <p:cNvPr id="52" name="TextBox 51">
              <a:extLst>
                <a:ext uri="{FF2B5EF4-FFF2-40B4-BE49-F238E27FC236}">
                  <a16:creationId xmlns:a16="http://schemas.microsoft.com/office/drawing/2014/main" id="{8AAC1E7D-BEDB-63BF-AF10-4BB6CE659B05}"/>
                </a:ext>
              </a:extLst>
            </p:cNvPr>
            <p:cNvSpPr txBox="1"/>
            <p:nvPr/>
          </p:nvSpPr>
          <p:spPr>
            <a:xfrm>
              <a:off x="7809652" y="3794701"/>
              <a:ext cx="5040000" cy="276999"/>
            </a:xfrm>
            <a:prstGeom prst="rect">
              <a:avLst/>
            </a:prstGeom>
            <a:noFill/>
          </p:spPr>
          <p:txBody>
            <a:bodyPr wrap="square" rtlCol="0">
              <a:spAutoFit/>
            </a:bodyPr>
            <a:lstStyle/>
            <a:p>
              <a:r>
                <a:rPr lang="en-US" sz="1200">
                  <a:solidFill>
                    <a:schemeClr val="bg1"/>
                  </a:solidFill>
                  <a:latin typeface="Arial" panose="020B0604020202020204" pitchFamily="34" charset="0"/>
                  <a:cs typeface="Arial" panose="020B0604020202020204" pitchFamily="34" charset="0"/>
                </a:rPr>
                <a:t>Small tasks that move the process forward.</a:t>
              </a:r>
              <a:endParaRPr lang="en-AU" sz="1100">
                <a:solidFill>
                  <a:schemeClr val="bg1"/>
                </a:solidFill>
                <a:latin typeface="Arial" panose="020B0604020202020204" pitchFamily="34" charset="0"/>
                <a:cs typeface="Arial" panose="020B0604020202020204" pitchFamily="34" charset="0"/>
              </a:endParaRPr>
            </a:p>
          </p:txBody>
        </p:sp>
      </p:grpSp>
      <p:pic>
        <p:nvPicPr>
          <p:cNvPr id="57" name="Graphic 56">
            <a:extLst>
              <a:ext uri="{FF2B5EF4-FFF2-40B4-BE49-F238E27FC236}">
                <a16:creationId xmlns:a16="http://schemas.microsoft.com/office/drawing/2014/main" id="{E50E3379-DBD9-1B40-E025-985A1E50010A}"/>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908285" y="2135922"/>
            <a:ext cx="2133600" cy="1076325"/>
          </a:xfrm>
          <a:prstGeom prst="rect">
            <a:avLst/>
          </a:prstGeom>
        </p:spPr>
      </p:pic>
      <p:pic>
        <p:nvPicPr>
          <p:cNvPr id="59" name="Graphic 58">
            <a:extLst>
              <a:ext uri="{FF2B5EF4-FFF2-40B4-BE49-F238E27FC236}">
                <a16:creationId xmlns:a16="http://schemas.microsoft.com/office/drawing/2014/main" id="{0615BCC3-510C-C684-099E-D76F897326F3}"/>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769809" y="3584055"/>
            <a:ext cx="5000625" cy="3333750"/>
          </a:xfrm>
          <a:prstGeom prst="rect">
            <a:avLst/>
          </a:prstGeom>
        </p:spPr>
      </p:pic>
    </p:spTree>
    <p:extLst>
      <p:ext uri="{BB962C8B-B14F-4D97-AF65-F5344CB8AC3E}">
        <p14:creationId xmlns:p14="http://schemas.microsoft.com/office/powerpoint/2010/main" val="135158043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322a714f-9cc5-4da0-a2e9-1d342ac5158a">
      <Terms xmlns="http://schemas.microsoft.com/office/infopath/2007/PartnerControls"/>
    </lcf76f155ced4ddcb4097134ff3c332f>
    <TaxCatchAll xmlns="5b96d06b-1a11-47f5-94fa-2252beff18c0"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CEFBBE011F61E4B8393E331051B2FBA" ma:contentTypeVersion="18" ma:contentTypeDescription="Create a new document." ma:contentTypeScope="" ma:versionID="5b1a8ca8668d6f04a783c816e6cfedd3">
  <xsd:schema xmlns:xsd="http://www.w3.org/2001/XMLSchema" xmlns:xs="http://www.w3.org/2001/XMLSchema" xmlns:p="http://schemas.microsoft.com/office/2006/metadata/properties" xmlns:ns2="322a714f-9cc5-4da0-a2e9-1d342ac5158a" xmlns:ns3="5b96d06b-1a11-47f5-94fa-2252beff18c0" targetNamespace="http://schemas.microsoft.com/office/2006/metadata/properties" ma:root="true" ma:fieldsID="ae071e389998f21438c12716e610a989" ns2:_="" ns3:_="">
    <xsd:import namespace="322a714f-9cc5-4da0-a2e9-1d342ac5158a"/>
    <xsd:import namespace="5b96d06b-1a11-47f5-94fa-2252beff18c0"/>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ServiceAutoKeyPoints" minOccurs="0"/>
                <xsd:element ref="ns2:MediaServiceKeyPoints"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22a714f-9cc5-4da0-a2e9-1d342ac5158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fa00052d-b75b-423f-9a9b-0451bf4220db"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b96d06b-1a11-47f5-94fa-2252beff18c0"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ffe42f1b-f3da-40bb-b5d8-63e10fb606a9}" ma:internalName="TaxCatchAll" ma:showField="CatchAllData" ma:web="5b96d06b-1a11-47f5-94fa-2252beff18c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4249D22-4E15-46A0-A37E-7556989DB13A}">
  <ds:schemaRefs>
    <ds:schemaRef ds:uri="http://schemas.microsoft.com/sharepoint/v3/contenttype/forms"/>
  </ds:schemaRefs>
</ds:datastoreItem>
</file>

<file path=customXml/itemProps2.xml><?xml version="1.0" encoding="utf-8"?>
<ds:datastoreItem xmlns:ds="http://schemas.openxmlformats.org/officeDocument/2006/customXml" ds:itemID="{5129C989-F63F-4A6F-A7FA-0922B7AA0F9B}">
  <ds:schemaRefs>
    <ds:schemaRef ds:uri="322a714f-9cc5-4da0-a2e9-1d342ac5158a"/>
    <ds:schemaRef ds:uri="5b96d06b-1a11-47f5-94fa-2252beff18c0"/>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45D6DEC3-A3AC-482B-8C4C-82C993C25628}">
  <ds:schemaRefs>
    <ds:schemaRef ds:uri="322a714f-9cc5-4da0-a2e9-1d342ac5158a"/>
    <ds:schemaRef ds:uri="5b96d06b-1a11-47f5-94fa-2252beff18c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0</TotalTime>
  <Words>2441</Words>
  <Application>Microsoft Office PowerPoint</Application>
  <PresentationFormat>Widescreen</PresentationFormat>
  <Paragraphs>185</Paragraphs>
  <Slides>16</Slides>
  <Notes>12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16</vt:i4>
      </vt:variant>
    </vt:vector>
  </HeadingPairs>
  <TitlesOfParts>
    <vt:vector size="23" baseType="lpstr">
      <vt:lpstr>Aptos</vt:lpstr>
      <vt:lpstr>Aptos Display</vt:lpstr>
      <vt:lpstr>Arial</vt:lpstr>
      <vt:lpstr>Calibri</vt:lpstr>
      <vt:lpstr>Helvetica Neue</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Arrielle Richards</dc:creator>
  <cp:lastModifiedBy>Arrielle Richards</cp:lastModifiedBy>
  <cp:revision>1</cp:revision>
  <dcterms:created xsi:type="dcterms:W3CDTF">2025-03-04T01:01:11Z</dcterms:created>
  <dcterms:modified xsi:type="dcterms:W3CDTF">2025-05-07T01:24:10Z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0x010100ACEFBBE011F61E4B8393E331051B2FBA</vt:lpwstr>
  </property>
  <property fmtid="{D5CDD505-2E9C-101B-9397-08002B2CF9AE}" pid="3" name="MediaServiceImageTags">
    <vt:lpwstr/>
  </property>
</Properties>
</file>